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74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CFD78E-A8E7-4184-B185-FE323D76B512}" type="doc">
      <dgm:prSet loTypeId="urn:microsoft.com/office/officeart/2008/layout/VerticalAccentList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5AD90A49-E9F4-44A8-89CF-9E960FB15EB3}">
      <dgm:prSet phldrT="[Texto]" custT="1"/>
      <dgm:spPr/>
      <dgm:t>
        <a:bodyPr/>
        <a:lstStyle/>
        <a:p>
          <a:r>
            <a:rPr lang="es-MX" sz="2000" dirty="0" smtClean="0">
              <a:latin typeface="Arial" pitchFamily="34" charset="0"/>
              <a:cs typeface="Arial" pitchFamily="34" charset="0"/>
            </a:rPr>
            <a:t> </a:t>
          </a:r>
          <a:endParaRPr lang="es-MX" sz="2000" dirty="0">
            <a:latin typeface="Arial" pitchFamily="34" charset="0"/>
            <a:cs typeface="Arial" pitchFamily="34" charset="0"/>
          </a:endParaRPr>
        </a:p>
      </dgm:t>
    </dgm:pt>
    <dgm:pt modelId="{952537B2-FBE2-4301-BCF2-0414099C4B51}" type="parTrans" cxnId="{363C9CFC-360D-466E-B95A-ED2CF16FA0D8}">
      <dgm:prSet/>
      <dgm:spPr/>
      <dgm:t>
        <a:bodyPr/>
        <a:lstStyle/>
        <a:p>
          <a:endParaRPr lang="es-MX" sz="1400">
            <a:latin typeface="Arial" pitchFamily="34" charset="0"/>
            <a:cs typeface="Arial" pitchFamily="34" charset="0"/>
          </a:endParaRPr>
        </a:p>
      </dgm:t>
    </dgm:pt>
    <dgm:pt modelId="{E80E72AB-DFCC-44EA-B7D6-1F5C2BC57FDD}" type="sibTrans" cxnId="{363C9CFC-360D-466E-B95A-ED2CF16FA0D8}">
      <dgm:prSet/>
      <dgm:spPr/>
      <dgm:t>
        <a:bodyPr/>
        <a:lstStyle/>
        <a:p>
          <a:endParaRPr lang="es-MX" sz="1400">
            <a:latin typeface="Arial" pitchFamily="34" charset="0"/>
            <a:cs typeface="Arial" pitchFamily="34" charset="0"/>
          </a:endParaRPr>
        </a:p>
      </dgm:t>
    </dgm:pt>
    <dgm:pt modelId="{35AD5EFA-8AA5-4603-8664-46400438B1C0}">
      <dgm:prSet phldrT="[Texto]" custT="1"/>
      <dgm:spPr/>
      <dgm:t>
        <a:bodyPr/>
        <a:lstStyle/>
        <a:p>
          <a:r>
            <a:rPr lang="es-MX" sz="2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I </a:t>
          </a:r>
          <a:r>
            <a:rPr lang="es-MX" sz="2000" b="1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will</a:t>
          </a:r>
          <a:r>
            <a:rPr lang="es-MX" sz="2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es-MX" sz="2000" b="1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sign</a:t>
          </a:r>
          <a:r>
            <a:rPr lang="es-MX" sz="2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es-MX" sz="2000" b="1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the</a:t>
          </a:r>
          <a:r>
            <a:rPr lang="es-MX" sz="2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es-MX" sz="2000" b="1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check</a:t>
          </a:r>
          <a:r>
            <a:rPr lang="es-MX" sz="2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es-MX" sz="2000" b="1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before</a:t>
          </a:r>
          <a:r>
            <a:rPr lang="es-MX" sz="2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es-MX" sz="2000" b="1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you</a:t>
          </a:r>
          <a:r>
            <a:rPr lang="es-MX" sz="2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es-MX" sz="2000" b="1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leave</a:t>
          </a:r>
          <a:r>
            <a:rPr lang="es-MX" sz="2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.</a:t>
          </a:r>
          <a:endParaRPr lang="es-MX" sz="20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1621BA54-A43B-42B6-A9A4-A444EC73E80F}" type="parTrans" cxnId="{BB90B99F-6FEE-4A40-9F8F-28655A3ECAE6}">
      <dgm:prSet/>
      <dgm:spPr/>
      <dgm:t>
        <a:bodyPr/>
        <a:lstStyle/>
        <a:p>
          <a:endParaRPr lang="es-MX" sz="1400">
            <a:latin typeface="Arial" pitchFamily="34" charset="0"/>
            <a:cs typeface="Arial" pitchFamily="34" charset="0"/>
          </a:endParaRPr>
        </a:p>
      </dgm:t>
    </dgm:pt>
    <dgm:pt modelId="{D451F204-6B45-4BBD-A4F3-30099F9AC224}" type="sibTrans" cxnId="{BB90B99F-6FEE-4A40-9F8F-28655A3ECAE6}">
      <dgm:prSet/>
      <dgm:spPr/>
      <dgm:t>
        <a:bodyPr/>
        <a:lstStyle/>
        <a:p>
          <a:endParaRPr lang="es-MX" sz="1400">
            <a:latin typeface="Arial" pitchFamily="34" charset="0"/>
            <a:cs typeface="Arial" pitchFamily="34" charset="0"/>
          </a:endParaRPr>
        </a:p>
      </dgm:t>
    </dgm:pt>
    <dgm:pt modelId="{78D9D4D9-F194-4A32-BA37-00C87D235862}">
      <dgm:prSet phldrT="[Texto]" custT="1"/>
      <dgm:spPr/>
      <dgm:t>
        <a:bodyPr/>
        <a:lstStyle/>
        <a:p>
          <a:r>
            <a:rPr lang="es-MX" sz="2000" b="1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Before</a:t>
          </a:r>
          <a:r>
            <a:rPr lang="es-MX" sz="2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es-MX" sz="2000" b="1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you</a:t>
          </a:r>
          <a:r>
            <a:rPr lang="es-MX" sz="2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es-MX" sz="2000" b="1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leave</a:t>
          </a:r>
          <a:r>
            <a:rPr lang="es-MX" sz="2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, I </a:t>
          </a:r>
          <a:r>
            <a:rPr lang="es-MX" sz="2000" b="1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will</a:t>
          </a:r>
          <a:r>
            <a:rPr lang="es-MX" sz="2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es-MX" sz="2000" b="1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sign</a:t>
          </a:r>
          <a:r>
            <a:rPr lang="es-MX" sz="2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es-MX" sz="2000" b="1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the</a:t>
          </a:r>
          <a:r>
            <a:rPr lang="es-MX" sz="2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es-MX" sz="2000" b="1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check</a:t>
          </a:r>
          <a:r>
            <a:rPr lang="es-MX" sz="2000" dirty="0" smtClean="0">
              <a:latin typeface="Arial" pitchFamily="34" charset="0"/>
              <a:cs typeface="Arial" pitchFamily="34" charset="0"/>
            </a:rPr>
            <a:t>.</a:t>
          </a:r>
          <a:endParaRPr lang="es-MX" sz="2000" dirty="0">
            <a:latin typeface="Arial" pitchFamily="34" charset="0"/>
            <a:cs typeface="Arial" pitchFamily="34" charset="0"/>
          </a:endParaRPr>
        </a:p>
      </dgm:t>
    </dgm:pt>
    <dgm:pt modelId="{1DC49BF7-B2FA-477E-A176-030B19D2272A}" type="parTrans" cxnId="{975C12C7-E676-4478-8ADD-60693B80797B}">
      <dgm:prSet/>
      <dgm:spPr/>
      <dgm:t>
        <a:bodyPr/>
        <a:lstStyle/>
        <a:p>
          <a:endParaRPr lang="es-MX" sz="1400">
            <a:latin typeface="Arial" pitchFamily="34" charset="0"/>
            <a:cs typeface="Arial" pitchFamily="34" charset="0"/>
          </a:endParaRPr>
        </a:p>
      </dgm:t>
    </dgm:pt>
    <dgm:pt modelId="{ECE60AC7-6983-4BBD-8235-0B73C3BE9FD6}" type="sibTrans" cxnId="{975C12C7-E676-4478-8ADD-60693B80797B}">
      <dgm:prSet/>
      <dgm:spPr/>
      <dgm:t>
        <a:bodyPr/>
        <a:lstStyle/>
        <a:p>
          <a:endParaRPr lang="es-MX" sz="1400">
            <a:latin typeface="Arial" pitchFamily="34" charset="0"/>
            <a:cs typeface="Arial" pitchFamily="34" charset="0"/>
          </a:endParaRPr>
        </a:p>
      </dgm:t>
    </dgm:pt>
    <dgm:pt modelId="{910E6C10-17C0-44A7-A8B0-B3DABAD61B8E}">
      <dgm:prSet phldrT="[Texto]" custT="1"/>
      <dgm:spPr/>
      <dgm:t>
        <a:bodyPr/>
        <a:lstStyle/>
        <a:p>
          <a:r>
            <a:rPr lang="es-MX" sz="2000" dirty="0" smtClean="0">
              <a:latin typeface="Arial" pitchFamily="34" charset="0"/>
              <a:cs typeface="Arial" pitchFamily="34" charset="0"/>
            </a:rPr>
            <a:t> </a:t>
          </a:r>
          <a:endParaRPr lang="es-MX" sz="2000" dirty="0">
            <a:latin typeface="Arial" pitchFamily="34" charset="0"/>
            <a:cs typeface="Arial" pitchFamily="34" charset="0"/>
          </a:endParaRPr>
        </a:p>
      </dgm:t>
    </dgm:pt>
    <dgm:pt modelId="{32191E36-77C9-4736-9574-280D53D13F61}" type="sibTrans" cxnId="{B8D7CC70-67B1-42DF-8C05-27625491E897}">
      <dgm:prSet/>
      <dgm:spPr/>
      <dgm:t>
        <a:bodyPr/>
        <a:lstStyle/>
        <a:p>
          <a:endParaRPr lang="es-MX" sz="1400">
            <a:latin typeface="Arial" pitchFamily="34" charset="0"/>
            <a:cs typeface="Arial" pitchFamily="34" charset="0"/>
          </a:endParaRPr>
        </a:p>
      </dgm:t>
    </dgm:pt>
    <dgm:pt modelId="{CA47B98C-0316-409A-BD9D-6B6EEDD2546D}" type="parTrans" cxnId="{B8D7CC70-67B1-42DF-8C05-27625491E897}">
      <dgm:prSet/>
      <dgm:spPr/>
      <dgm:t>
        <a:bodyPr/>
        <a:lstStyle/>
        <a:p>
          <a:endParaRPr lang="es-MX" sz="1400">
            <a:latin typeface="Arial" pitchFamily="34" charset="0"/>
            <a:cs typeface="Arial" pitchFamily="34" charset="0"/>
          </a:endParaRPr>
        </a:p>
      </dgm:t>
    </dgm:pt>
    <dgm:pt modelId="{356DA4AB-BD99-4896-A663-C2AF126A6165}" type="pres">
      <dgm:prSet presAssocID="{C8CFD78E-A8E7-4184-B185-FE323D76B512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s-MX"/>
        </a:p>
      </dgm:t>
    </dgm:pt>
    <dgm:pt modelId="{79F4F42E-1EF4-498E-A27B-54B20E3DC519}" type="pres">
      <dgm:prSet presAssocID="{5AD90A49-E9F4-44A8-89CF-9E960FB15EB3}" presName="parenttextcomposite" presStyleCnt="0"/>
      <dgm:spPr/>
    </dgm:pt>
    <dgm:pt modelId="{D75BD58D-D2DF-46B1-8DF4-10A48DA936FA}" type="pres">
      <dgm:prSet presAssocID="{5AD90A49-E9F4-44A8-89CF-9E960FB15EB3}" presName="parenttext" presStyleLbl="revTx" presStyleIdx="0" presStyleCnt="2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E21D000-BFCA-4830-B85E-CBDA41E82B4E}" type="pres">
      <dgm:prSet presAssocID="{5AD90A49-E9F4-44A8-89CF-9E960FB15EB3}" presName="composite" presStyleCnt="0"/>
      <dgm:spPr/>
    </dgm:pt>
    <dgm:pt modelId="{23664316-84C6-49D7-9A06-19371CB00A2A}" type="pres">
      <dgm:prSet presAssocID="{5AD90A49-E9F4-44A8-89CF-9E960FB15EB3}" presName="chevron1" presStyleLbl="alignNode1" presStyleIdx="0" presStyleCnt="14"/>
      <dgm:spPr/>
    </dgm:pt>
    <dgm:pt modelId="{C44D2B5C-07A2-4F44-A0ED-F24A1EB9F8E8}" type="pres">
      <dgm:prSet presAssocID="{5AD90A49-E9F4-44A8-89CF-9E960FB15EB3}" presName="chevron2" presStyleLbl="alignNode1" presStyleIdx="1" presStyleCnt="14"/>
      <dgm:spPr/>
    </dgm:pt>
    <dgm:pt modelId="{74EF8E31-60E6-43EF-A2F8-96FB28F2B904}" type="pres">
      <dgm:prSet presAssocID="{5AD90A49-E9F4-44A8-89CF-9E960FB15EB3}" presName="chevron3" presStyleLbl="alignNode1" presStyleIdx="2" presStyleCnt="14"/>
      <dgm:spPr/>
    </dgm:pt>
    <dgm:pt modelId="{2FB065B1-9835-4AE0-9D96-ABFBCE3CADA2}" type="pres">
      <dgm:prSet presAssocID="{5AD90A49-E9F4-44A8-89CF-9E960FB15EB3}" presName="chevron4" presStyleLbl="alignNode1" presStyleIdx="3" presStyleCnt="14"/>
      <dgm:spPr/>
    </dgm:pt>
    <dgm:pt modelId="{1DA6B2C0-14F6-428A-AD4C-2F81AB1A8DAC}" type="pres">
      <dgm:prSet presAssocID="{5AD90A49-E9F4-44A8-89CF-9E960FB15EB3}" presName="chevron5" presStyleLbl="alignNode1" presStyleIdx="4" presStyleCnt="14"/>
      <dgm:spPr/>
    </dgm:pt>
    <dgm:pt modelId="{840269A9-B757-4A5E-A718-7D146C74BBA5}" type="pres">
      <dgm:prSet presAssocID="{5AD90A49-E9F4-44A8-89CF-9E960FB15EB3}" presName="chevron6" presStyleLbl="alignNode1" presStyleIdx="5" presStyleCnt="14"/>
      <dgm:spPr/>
    </dgm:pt>
    <dgm:pt modelId="{22512F4D-7622-4393-98D6-D5A013B7362F}" type="pres">
      <dgm:prSet presAssocID="{5AD90A49-E9F4-44A8-89CF-9E960FB15EB3}" presName="chevron7" presStyleLbl="alignNode1" presStyleIdx="6" presStyleCnt="14"/>
      <dgm:spPr/>
    </dgm:pt>
    <dgm:pt modelId="{63394D8D-19A3-4414-B272-2544F0383A41}" type="pres">
      <dgm:prSet presAssocID="{5AD90A49-E9F4-44A8-89CF-9E960FB15EB3}" presName="childtext" presStyleLbl="solidFgAcc1" presStyleIdx="0" presStyleCnt="2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3141470-AC0A-4323-AAA9-DA09F00835D4}" type="pres">
      <dgm:prSet presAssocID="{E80E72AB-DFCC-44EA-B7D6-1F5C2BC57FDD}" presName="sibTrans" presStyleCnt="0"/>
      <dgm:spPr/>
    </dgm:pt>
    <dgm:pt modelId="{58605B49-5C1B-4D49-A917-4213D696AB33}" type="pres">
      <dgm:prSet presAssocID="{910E6C10-17C0-44A7-A8B0-B3DABAD61B8E}" presName="parenttextcomposite" presStyleCnt="0"/>
      <dgm:spPr/>
    </dgm:pt>
    <dgm:pt modelId="{74011D0F-B5F8-43DA-801A-736C95545F99}" type="pres">
      <dgm:prSet presAssocID="{910E6C10-17C0-44A7-A8B0-B3DABAD61B8E}" presName="parenttext" presStyleLbl="revTx" presStyleIdx="1" presStyleCnt="2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A18EAF8-253E-408B-B843-783D11D952B3}" type="pres">
      <dgm:prSet presAssocID="{910E6C10-17C0-44A7-A8B0-B3DABAD61B8E}" presName="composite" presStyleCnt="0"/>
      <dgm:spPr/>
    </dgm:pt>
    <dgm:pt modelId="{D5643E4D-E68B-4A16-AC28-2B04EB8C5814}" type="pres">
      <dgm:prSet presAssocID="{910E6C10-17C0-44A7-A8B0-B3DABAD61B8E}" presName="chevron1" presStyleLbl="alignNode1" presStyleIdx="7" presStyleCnt="14"/>
      <dgm:spPr/>
    </dgm:pt>
    <dgm:pt modelId="{4BE8C3D6-ABEE-4DB9-8954-A2C7BD1304BB}" type="pres">
      <dgm:prSet presAssocID="{910E6C10-17C0-44A7-A8B0-B3DABAD61B8E}" presName="chevron2" presStyleLbl="alignNode1" presStyleIdx="8" presStyleCnt="14"/>
      <dgm:spPr/>
    </dgm:pt>
    <dgm:pt modelId="{AEAAAE90-7531-4582-93FD-847E05076FCA}" type="pres">
      <dgm:prSet presAssocID="{910E6C10-17C0-44A7-A8B0-B3DABAD61B8E}" presName="chevron3" presStyleLbl="alignNode1" presStyleIdx="9" presStyleCnt="14"/>
      <dgm:spPr/>
    </dgm:pt>
    <dgm:pt modelId="{739C5A23-7E11-42FF-8D12-AC83D7335999}" type="pres">
      <dgm:prSet presAssocID="{910E6C10-17C0-44A7-A8B0-B3DABAD61B8E}" presName="chevron4" presStyleLbl="alignNode1" presStyleIdx="10" presStyleCnt="14"/>
      <dgm:spPr/>
    </dgm:pt>
    <dgm:pt modelId="{0709C730-C676-4019-A0FC-1FE4283E8763}" type="pres">
      <dgm:prSet presAssocID="{910E6C10-17C0-44A7-A8B0-B3DABAD61B8E}" presName="chevron5" presStyleLbl="alignNode1" presStyleIdx="11" presStyleCnt="14"/>
      <dgm:spPr/>
    </dgm:pt>
    <dgm:pt modelId="{ABFD1977-F542-4259-98A9-8573E1FB9AE7}" type="pres">
      <dgm:prSet presAssocID="{910E6C10-17C0-44A7-A8B0-B3DABAD61B8E}" presName="chevron6" presStyleLbl="alignNode1" presStyleIdx="12" presStyleCnt="14"/>
      <dgm:spPr/>
    </dgm:pt>
    <dgm:pt modelId="{A862E4D1-5F45-48E6-BF98-8FA07B8FAC62}" type="pres">
      <dgm:prSet presAssocID="{910E6C10-17C0-44A7-A8B0-B3DABAD61B8E}" presName="chevron7" presStyleLbl="alignNode1" presStyleIdx="13" presStyleCnt="14"/>
      <dgm:spPr/>
    </dgm:pt>
    <dgm:pt modelId="{F140EAA4-2F96-41E4-BFD6-92DD11678EC7}" type="pres">
      <dgm:prSet presAssocID="{910E6C10-17C0-44A7-A8B0-B3DABAD61B8E}" presName="childtext" presStyleLbl="solidFgAcc1" presStyleIdx="1" presStyleCnt="2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63C9CFC-360D-466E-B95A-ED2CF16FA0D8}" srcId="{C8CFD78E-A8E7-4184-B185-FE323D76B512}" destId="{5AD90A49-E9F4-44A8-89CF-9E960FB15EB3}" srcOrd="0" destOrd="0" parTransId="{952537B2-FBE2-4301-BCF2-0414099C4B51}" sibTransId="{E80E72AB-DFCC-44EA-B7D6-1F5C2BC57FDD}"/>
    <dgm:cxn modelId="{24CD83A8-796C-463D-9597-750214B5D56A}" type="presOf" srcId="{35AD5EFA-8AA5-4603-8664-46400438B1C0}" destId="{63394D8D-19A3-4414-B272-2544F0383A41}" srcOrd="0" destOrd="0" presId="urn:microsoft.com/office/officeart/2008/layout/VerticalAccentList"/>
    <dgm:cxn modelId="{975C12C7-E676-4478-8ADD-60693B80797B}" srcId="{910E6C10-17C0-44A7-A8B0-B3DABAD61B8E}" destId="{78D9D4D9-F194-4A32-BA37-00C87D235862}" srcOrd="0" destOrd="0" parTransId="{1DC49BF7-B2FA-477E-A176-030B19D2272A}" sibTransId="{ECE60AC7-6983-4BBD-8235-0B73C3BE9FD6}"/>
    <dgm:cxn modelId="{F759FE52-4F72-4A2C-A343-AE30A6EAC8CE}" type="presOf" srcId="{910E6C10-17C0-44A7-A8B0-B3DABAD61B8E}" destId="{74011D0F-B5F8-43DA-801A-736C95545F99}" srcOrd="0" destOrd="0" presId="urn:microsoft.com/office/officeart/2008/layout/VerticalAccentList"/>
    <dgm:cxn modelId="{12884238-0CFB-40D1-BD4D-693CD760FC4F}" type="presOf" srcId="{5AD90A49-E9F4-44A8-89CF-9E960FB15EB3}" destId="{D75BD58D-D2DF-46B1-8DF4-10A48DA936FA}" srcOrd="0" destOrd="0" presId="urn:microsoft.com/office/officeart/2008/layout/VerticalAccentList"/>
    <dgm:cxn modelId="{9474D60C-BA7C-4AC5-8F2B-27E7E8983325}" type="presOf" srcId="{78D9D4D9-F194-4A32-BA37-00C87D235862}" destId="{F140EAA4-2F96-41E4-BFD6-92DD11678EC7}" srcOrd="0" destOrd="0" presId="urn:microsoft.com/office/officeart/2008/layout/VerticalAccentList"/>
    <dgm:cxn modelId="{BB90B99F-6FEE-4A40-9F8F-28655A3ECAE6}" srcId="{5AD90A49-E9F4-44A8-89CF-9E960FB15EB3}" destId="{35AD5EFA-8AA5-4603-8664-46400438B1C0}" srcOrd="0" destOrd="0" parTransId="{1621BA54-A43B-42B6-A9A4-A444EC73E80F}" sibTransId="{D451F204-6B45-4BBD-A4F3-30099F9AC224}"/>
    <dgm:cxn modelId="{93B04E6B-2CBF-418B-96A8-7EB5A7154B06}" type="presOf" srcId="{C8CFD78E-A8E7-4184-B185-FE323D76B512}" destId="{356DA4AB-BD99-4896-A663-C2AF126A6165}" srcOrd="0" destOrd="0" presId="urn:microsoft.com/office/officeart/2008/layout/VerticalAccentList"/>
    <dgm:cxn modelId="{B8D7CC70-67B1-42DF-8C05-27625491E897}" srcId="{C8CFD78E-A8E7-4184-B185-FE323D76B512}" destId="{910E6C10-17C0-44A7-A8B0-B3DABAD61B8E}" srcOrd="1" destOrd="0" parTransId="{CA47B98C-0316-409A-BD9D-6B6EEDD2546D}" sibTransId="{32191E36-77C9-4736-9574-280D53D13F61}"/>
    <dgm:cxn modelId="{A8DB8717-A6B2-4B9F-A34F-38B13A58B884}" type="presParOf" srcId="{356DA4AB-BD99-4896-A663-C2AF126A6165}" destId="{79F4F42E-1EF4-498E-A27B-54B20E3DC519}" srcOrd="0" destOrd="0" presId="urn:microsoft.com/office/officeart/2008/layout/VerticalAccentList"/>
    <dgm:cxn modelId="{258F5FED-3E1D-41CD-96C8-0E97B4EB729B}" type="presParOf" srcId="{79F4F42E-1EF4-498E-A27B-54B20E3DC519}" destId="{D75BD58D-D2DF-46B1-8DF4-10A48DA936FA}" srcOrd="0" destOrd="0" presId="urn:microsoft.com/office/officeart/2008/layout/VerticalAccentList"/>
    <dgm:cxn modelId="{83EB508E-6A97-41EA-99DA-7B809B253F79}" type="presParOf" srcId="{356DA4AB-BD99-4896-A663-C2AF126A6165}" destId="{4E21D000-BFCA-4830-B85E-CBDA41E82B4E}" srcOrd="1" destOrd="0" presId="urn:microsoft.com/office/officeart/2008/layout/VerticalAccentList"/>
    <dgm:cxn modelId="{B3FCCB36-C619-4CDD-B918-52B469BFBE96}" type="presParOf" srcId="{4E21D000-BFCA-4830-B85E-CBDA41E82B4E}" destId="{23664316-84C6-49D7-9A06-19371CB00A2A}" srcOrd="0" destOrd="0" presId="urn:microsoft.com/office/officeart/2008/layout/VerticalAccentList"/>
    <dgm:cxn modelId="{6A0F4627-BEBC-4232-AA24-69E7A1CE1D6F}" type="presParOf" srcId="{4E21D000-BFCA-4830-B85E-CBDA41E82B4E}" destId="{C44D2B5C-07A2-4F44-A0ED-F24A1EB9F8E8}" srcOrd="1" destOrd="0" presId="urn:microsoft.com/office/officeart/2008/layout/VerticalAccentList"/>
    <dgm:cxn modelId="{035F292D-337F-47A1-BAF8-A25217D1ED33}" type="presParOf" srcId="{4E21D000-BFCA-4830-B85E-CBDA41E82B4E}" destId="{74EF8E31-60E6-43EF-A2F8-96FB28F2B904}" srcOrd="2" destOrd="0" presId="urn:microsoft.com/office/officeart/2008/layout/VerticalAccentList"/>
    <dgm:cxn modelId="{2DF32CE9-EF34-4DDE-8354-04B4560E5B12}" type="presParOf" srcId="{4E21D000-BFCA-4830-B85E-CBDA41E82B4E}" destId="{2FB065B1-9835-4AE0-9D96-ABFBCE3CADA2}" srcOrd="3" destOrd="0" presId="urn:microsoft.com/office/officeart/2008/layout/VerticalAccentList"/>
    <dgm:cxn modelId="{C5332699-55F0-4269-9C46-56F7EC18E401}" type="presParOf" srcId="{4E21D000-BFCA-4830-B85E-CBDA41E82B4E}" destId="{1DA6B2C0-14F6-428A-AD4C-2F81AB1A8DAC}" srcOrd="4" destOrd="0" presId="urn:microsoft.com/office/officeart/2008/layout/VerticalAccentList"/>
    <dgm:cxn modelId="{52B3DC0E-47F7-4D24-9165-7B47AC8885EC}" type="presParOf" srcId="{4E21D000-BFCA-4830-B85E-CBDA41E82B4E}" destId="{840269A9-B757-4A5E-A718-7D146C74BBA5}" srcOrd="5" destOrd="0" presId="urn:microsoft.com/office/officeart/2008/layout/VerticalAccentList"/>
    <dgm:cxn modelId="{BE9FE72D-FC51-44E1-A92E-D83EF82D4403}" type="presParOf" srcId="{4E21D000-BFCA-4830-B85E-CBDA41E82B4E}" destId="{22512F4D-7622-4393-98D6-D5A013B7362F}" srcOrd="6" destOrd="0" presId="urn:microsoft.com/office/officeart/2008/layout/VerticalAccentList"/>
    <dgm:cxn modelId="{E6A0F9B3-942B-4C7D-88A8-EC485A8B30AF}" type="presParOf" srcId="{4E21D000-BFCA-4830-B85E-CBDA41E82B4E}" destId="{63394D8D-19A3-4414-B272-2544F0383A41}" srcOrd="7" destOrd="0" presId="urn:microsoft.com/office/officeart/2008/layout/VerticalAccentList"/>
    <dgm:cxn modelId="{3E057876-0DC7-4778-99A9-CA5F3DF41D55}" type="presParOf" srcId="{356DA4AB-BD99-4896-A663-C2AF126A6165}" destId="{63141470-AC0A-4323-AAA9-DA09F00835D4}" srcOrd="2" destOrd="0" presId="urn:microsoft.com/office/officeart/2008/layout/VerticalAccentList"/>
    <dgm:cxn modelId="{85A879A1-352F-4720-ABA6-7152D45B21AA}" type="presParOf" srcId="{356DA4AB-BD99-4896-A663-C2AF126A6165}" destId="{58605B49-5C1B-4D49-A917-4213D696AB33}" srcOrd="3" destOrd="0" presId="urn:microsoft.com/office/officeart/2008/layout/VerticalAccentList"/>
    <dgm:cxn modelId="{C56C088B-FBE2-4394-99CB-FFDCAE775A02}" type="presParOf" srcId="{58605B49-5C1B-4D49-A917-4213D696AB33}" destId="{74011D0F-B5F8-43DA-801A-736C95545F99}" srcOrd="0" destOrd="0" presId="urn:microsoft.com/office/officeart/2008/layout/VerticalAccentList"/>
    <dgm:cxn modelId="{0A9058C9-8ABF-4357-A217-C523F41B5E6C}" type="presParOf" srcId="{356DA4AB-BD99-4896-A663-C2AF126A6165}" destId="{FA18EAF8-253E-408B-B843-783D11D952B3}" srcOrd="4" destOrd="0" presId="urn:microsoft.com/office/officeart/2008/layout/VerticalAccentList"/>
    <dgm:cxn modelId="{B56430F0-FE0E-4C7F-AC52-20F2434F6119}" type="presParOf" srcId="{FA18EAF8-253E-408B-B843-783D11D952B3}" destId="{D5643E4D-E68B-4A16-AC28-2B04EB8C5814}" srcOrd="0" destOrd="0" presId="urn:microsoft.com/office/officeart/2008/layout/VerticalAccentList"/>
    <dgm:cxn modelId="{547E5704-D766-4092-A16A-E50CE47376EB}" type="presParOf" srcId="{FA18EAF8-253E-408B-B843-783D11D952B3}" destId="{4BE8C3D6-ABEE-4DB9-8954-A2C7BD1304BB}" srcOrd="1" destOrd="0" presId="urn:microsoft.com/office/officeart/2008/layout/VerticalAccentList"/>
    <dgm:cxn modelId="{C3DE5382-F71D-4F04-8425-A2354D93CF49}" type="presParOf" srcId="{FA18EAF8-253E-408B-B843-783D11D952B3}" destId="{AEAAAE90-7531-4582-93FD-847E05076FCA}" srcOrd="2" destOrd="0" presId="urn:microsoft.com/office/officeart/2008/layout/VerticalAccentList"/>
    <dgm:cxn modelId="{82DF6C86-9833-48C5-848E-EF4F34BD0A46}" type="presParOf" srcId="{FA18EAF8-253E-408B-B843-783D11D952B3}" destId="{739C5A23-7E11-42FF-8D12-AC83D7335999}" srcOrd="3" destOrd="0" presId="urn:microsoft.com/office/officeart/2008/layout/VerticalAccentList"/>
    <dgm:cxn modelId="{CC39A57C-2530-4069-961F-2C52C625C5E8}" type="presParOf" srcId="{FA18EAF8-253E-408B-B843-783D11D952B3}" destId="{0709C730-C676-4019-A0FC-1FE4283E8763}" srcOrd="4" destOrd="0" presId="urn:microsoft.com/office/officeart/2008/layout/VerticalAccentList"/>
    <dgm:cxn modelId="{02AB6F5C-E91D-4A76-9233-A416D623B00A}" type="presParOf" srcId="{FA18EAF8-253E-408B-B843-783D11D952B3}" destId="{ABFD1977-F542-4259-98A9-8573E1FB9AE7}" srcOrd="5" destOrd="0" presId="urn:microsoft.com/office/officeart/2008/layout/VerticalAccentList"/>
    <dgm:cxn modelId="{8202BEB7-4833-4971-A7B8-9E71066CDAA6}" type="presParOf" srcId="{FA18EAF8-253E-408B-B843-783D11D952B3}" destId="{A862E4D1-5F45-48E6-BF98-8FA07B8FAC62}" srcOrd="6" destOrd="0" presId="urn:microsoft.com/office/officeart/2008/layout/VerticalAccentList"/>
    <dgm:cxn modelId="{69722E52-5992-4905-BA53-D554EA63410F}" type="presParOf" srcId="{FA18EAF8-253E-408B-B843-783D11D952B3}" destId="{F140EAA4-2F96-41E4-BFD6-92DD11678EC7}" srcOrd="7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8CFD78E-A8E7-4184-B185-FE323D76B512}" type="doc">
      <dgm:prSet loTypeId="urn:microsoft.com/office/officeart/2008/layout/VerticalAccentList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5AD90A49-E9F4-44A8-89CF-9E960FB15EB3}">
      <dgm:prSet phldrT="[Texto]" custT="1"/>
      <dgm:spPr/>
      <dgm:t>
        <a:bodyPr/>
        <a:lstStyle/>
        <a:p>
          <a:r>
            <a:rPr lang="es-MX" sz="2000" dirty="0" smtClean="0">
              <a:latin typeface="Arial" pitchFamily="34" charset="0"/>
              <a:cs typeface="Arial" pitchFamily="34" charset="0"/>
            </a:rPr>
            <a:t> </a:t>
          </a:r>
          <a:endParaRPr lang="es-MX" sz="2000" dirty="0">
            <a:latin typeface="Arial" pitchFamily="34" charset="0"/>
            <a:cs typeface="Arial" pitchFamily="34" charset="0"/>
          </a:endParaRPr>
        </a:p>
      </dgm:t>
    </dgm:pt>
    <dgm:pt modelId="{952537B2-FBE2-4301-BCF2-0414099C4B51}" type="parTrans" cxnId="{363C9CFC-360D-466E-B95A-ED2CF16FA0D8}">
      <dgm:prSet/>
      <dgm:spPr/>
      <dgm:t>
        <a:bodyPr/>
        <a:lstStyle/>
        <a:p>
          <a:endParaRPr lang="es-MX" sz="1400">
            <a:latin typeface="Arial" pitchFamily="34" charset="0"/>
            <a:cs typeface="Arial" pitchFamily="34" charset="0"/>
          </a:endParaRPr>
        </a:p>
      </dgm:t>
    </dgm:pt>
    <dgm:pt modelId="{E80E72AB-DFCC-44EA-B7D6-1F5C2BC57FDD}" type="sibTrans" cxnId="{363C9CFC-360D-466E-B95A-ED2CF16FA0D8}">
      <dgm:prSet/>
      <dgm:spPr/>
      <dgm:t>
        <a:bodyPr/>
        <a:lstStyle/>
        <a:p>
          <a:endParaRPr lang="es-MX" sz="1400">
            <a:latin typeface="Arial" pitchFamily="34" charset="0"/>
            <a:cs typeface="Arial" pitchFamily="34" charset="0"/>
          </a:endParaRPr>
        </a:p>
      </dgm:t>
    </dgm:pt>
    <dgm:pt modelId="{35AD5EFA-8AA5-4603-8664-46400438B1C0}">
      <dgm:prSet phldrT="[Texto]" custT="1"/>
      <dgm:spPr/>
      <dgm:t>
        <a:bodyPr/>
        <a:lstStyle/>
        <a:p>
          <a:r>
            <a:rPr lang="es-MX" sz="2000" dirty="0" smtClean="0">
              <a:latin typeface="Arial" pitchFamily="34" charset="0"/>
              <a:cs typeface="Arial" pitchFamily="34" charset="0"/>
            </a:rPr>
            <a:t>I </a:t>
          </a:r>
          <a:r>
            <a:rPr lang="es-MX" sz="2000" dirty="0" err="1" smtClean="0">
              <a:latin typeface="Arial" pitchFamily="34" charset="0"/>
              <a:cs typeface="Arial" pitchFamily="34" charset="0"/>
            </a:rPr>
            <a:t>will</a:t>
          </a:r>
          <a:r>
            <a:rPr lang="es-MX" sz="2000" dirty="0" smtClean="0">
              <a:latin typeface="Arial" pitchFamily="34" charset="0"/>
              <a:cs typeface="Arial" pitchFamily="34" charset="0"/>
            </a:rPr>
            <a:t> </a:t>
          </a:r>
          <a:r>
            <a:rPr lang="es-MX" sz="2000" dirty="0" err="1" smtClean="0">
              <a:latin typeface="Arial" pitchFamily="34" charset="0"/>
              <a:cs typeface="Arial" pitchFamily="34" charset="0"/>
            </a:rPr>
            <a:t>sign</a:t>
          </a:r>
          <a:r>
            <a:rPr lang="es-MX" sz="2000" dirty="0" smtClean="0">
              <a:latin typeface="Arial" pitchFamily="34" charset="0"/>
              <a:cs typeface="Arial" pitchFamily="34" charset="0"/>
            </a:rPr>
            <a:t> </a:t>
          </a:r>
          <a:r>
            <a:rPr lang="es-MX" sz="2000" dirty="0" err="1" smtClean="0">
              <a:latin typeface="Arial" pitchFamily="34" charset="0"/>
              <a:cs typeface="Arial" pitchFamily="34" charset="0"/>
            </a:rPr>
            <a:t>the</a:t>
          </a:r>
          <a:r>
            <a:rPr lang="es-MX" sz="2000" dirty="0" smtClean="0">
              <a:latin typeface="Arial" pitchFamily="34" charset="0"/>
              <a:cs typeface="Arial" pitchFamily="34" charset="0"/>
            </a:rPr>
            <a:t> </a:t>
          </a:r>
          <a:r>
            <a:rPr lang="es-MX" sz="2000" dirty="0" err="1" smtClean="0">
              <a:latin typeface="Arial" pitchFamily="34" charset="0"/>
              <a:cs typeface="Arial" pitchFamily="34" charset="0"/>
            </a:rPr>
            <a:t>check</a:t>
          </a:r>
          <a:r>
            <a:rPr lang="es-MX" sz="2000" dirty="0" smtClean="0">
              <a:latin typeface="Arial" pitchFamily="34" charset="0"/>
              <a:cs typeface="Arial" pitchFamily="34" charset="0"/>
            </a:rPr>
            <a:t> </a:t>
          </a:r>
          <a:r>
            <a:rPr lang="es-MX" sz="2000" b="1" dirty="0" err="1" smtClean="0">
              <a:solidFill>
                <a:srgbClr val="CC0099"/>
              </a:solidFill>
              <a:latin typeface="Arial" pitchFamily="34" charset="0"/>
              <a:cs typeface="Arial" pitchFamily="34" charset="0"/>
            </a:rPr>
            <a:t>before</a:t>
          </a:r>
          <a:r>
            <a:rPr lang="es-MX" sz="2000" b="1" dirty="0" smtClean="0">
              <a:solidFill>
                <a:srgbClr val="CC0099"/>
              </a:solidFill>
              <a:latin typeface="Arial" pitchFamily="34" charset="0"/>
              <a:cs typeface="Arial" pitchFamily="34" charset="0"/>
            </a:rPr>
            <a:t> </a:t>
          </a:r>
          <a:r>
            <a:rPr lang="es-MX" sz="2000" b="1" dirty="0" err="1" smtClean="0">
              <a:solidFill>
                <a:srgbClr val="CC0099"/>
              </a:solidFill>
              <a:latin typeface="Arial" pitchFamily="34" charset="0"/>
              <a:cs typeface="Arial" pitchFamily="34" charset="0"/>
            </a:rPr>
            <a:t>you</a:t>
          </a:r>
          <a:r>
            <a:rPr lang="es-MX" sz="2000" b="1" dirty="0" smtClean="0">
              <a:solidFill>
                <a:srgbClr val="CC0099"/>
              </a:solidFill>
              <a:latin typeface="Arial" pitchFamily="34" charset="0"/>
              <a:cs typeface="Arial" pitchFamily="34" charset="0"/>
            </a:rPr>
            <a:t> </a:t>
          </a:r>
          <a:r>
            <a:rPr lang="es-MX" sz="2000" b="1" dirty="0" err="1" smtClean="0">
              <a:solidFill>
                <a:srgbClr val="CC0099"/>
              </a:solidFill>
              <a:latin typeface="Arial" pitchFamily="34" charset="0"/>
              <a:cs typeface="Arial" pitchFamily="34" charset="0"/>
            </a:rPr>
            <a:t>leave</a:t>
          </a:r>
          <a:r>
            <a:rPr lang="es-MX" sz="2000" b="1" dirty="0" smtClean="0">
              <a:solidFill>
                <a:srgbClr val="CC0099"/>
              </a:solidFill>
              <a:latin typeface="Arial" pitchFamily="34" charset="0"/>
              <a:cs typeface="Arial" pitchFamily="34" charset="0"/>
            </a:rPr>
            <a:t>.</a:t>
          </a:r>
          <a:endParaRPr lang="es-MX" sz="2000" b="1" dirty="0">
            <a:solidFill>
              <a:srgbClr val="CC0099"/>
            </a:solidFill>
            <a:latin typeface="Arial" pitchFamily="34" charset="0"/>
            <a:cs typeface="Arial" pitchFamily="34" charset="0"/>
          </a:endParaRPr>
        </a:p>
      </dgm:t>
    </dgm:pt>
    <dgm:pt modelId="{1621BA54-A43B-42B6-A9A4-A444EC73E80F}" type="parTrans" cxnId="{BB90B99F-6FEE-4A40-9F8F-28655A3ECAE6}">
      <dgm:prSet/>
      <dgm:spPr/>
      <dgm:t>
        <a:bodyPr/>
        <a:lstStyle/>
        <a:p>
          <a:endParaRPr lang="es-MX" sz="1400">
            <a:latin typeface="Arial" pitchFamily="34" charset="0"/>
            <a:cs typeface="Arial" pitchFamily="34" charset="0"/>
          </a:endParaRPr>
        </a:p>
      </dgm:t>
    </dgm:pt>
    <dgm:pt modelId="{D451F204-6B45-4BBD-A4F3-30099F9AC224}" type="sibTrans" cxnId="{BB90B99F-6FEE-4A40-9F8F-28655A3ECAE6}">
      <dgm:prSet/>
      <dgm:spPr/>
      <dgm:t>
        <a:bodyPr/>
        <a:lstStyle/>
        <a:p>
          <a:endParaRPr lang="es-MX" sz="1400">
            <a:latin typeface="Arial" pitchFamily="34" charset="0"/>
            <a:cs typeface="Arial" pitchFamily="34" charset="0"/>
          </a:endParaRPr>
        </a:p>
      </dgm:t>
    </dgm:pt>
    <dgm:pt modelId="{78D9D4D9-F194-4A32-BA37-00C87D235862}">
      <dgm:prSet phldrT="[Texto]" custT="1"/>
      <dgm:spPr/>
      <dgm:t>
        <a:bodyPr/>
        <a:lstStyle/>
        <a:p>
          <a:r>
            <a:rPr lang="es-MX" sz="2000" b="1" dirty="0" err="1" smtClean="0">
              <a:solidFill>
                <a:srgbClr val="CC0099"/>
              </a:solidFill>
              <a:latin typeface="Arial" pitchFamily="34" charset="0"/>
              <a:cs typeface="Arial" pitchFamily="34" charset="0"/>
            </a:rPr>
            <a:t>Before</a:t>
          </a:r>
          <a:r>
            <a:rPr lang="es-MX" sz="2000" b="1" dirty="0" smtClean="0">
              <a:solidFill>
                <a:srgbClr val="CC0099"/>
              </a:solidFill>
              <a:latin typeface="Arial" pitchFamily="34" charset="0"/>
              <a:cs typeface="Arial" pitchFamily="34" charset="0"/>
            </a:rPr>
            <a:t> </a:t>
          </a:r>
          <a:r>
            <a:rPr lang="es-MX" sz="2000" b="1" dirty="0" err="1" smtClean="0">
              <a:solidFill>
                <a:srgbClr val="CC0099"/>
              </a:solidFill>
              <a:latin typeface="Arial" pitchFamily="34" charset="0"/>
              <a:cs typeface="Arial" pitchFamily="34" charset="0"/>
            </a:rPr>
            <a:t>you</a:t>
          </a:r>
          <a:r>
            <a:rPr lang="es-MX" sz="2000" b="1" dirty="0" smtClean="0">
              <a:solidFill>
                <a:srgbClr val="CC0099"/>
              </a:solidFill>
              <a:latin typeface="Arial" pitchFamily="34" charset="0"/>
              <a:cs typeface="Arial" pitchFamily="34" charset="0"/>
            </a:rPr>
            <a:t> </a:t>
          </a:r>
          <a:r>
            <a:rPr lang="es-MX" sz="2000" b="1" dirty="0" err="1" smtClean="0">
              <a:solidFill>
                <a:srgbClr val="CC0099"/>
              </a:solidFill>
              <a:latin typeface="Arial" pitchFamily="34" charset="0"/>
              <a:cs typeface="Arial" pitchFamily="34" charset="0"/>
            </a:rPr>
            <a:t>leave</a:t>
          </a:r>
          <a:r>
            <a:rPr lang="es-MX" sz="2000" b="1" dirty="0" smtClean="0">
              <a:solidFill>
                <a:srgbClr val="CC0099"/>
              </a:solidFill>
              <a:latin typeface="Arial" pitchFamily="34" charset="0"/>
              <a:cs typeface="Arial" pitchFamily="34" charset="0"/>
            </a:rPr>
            <a:t>  </a:t>
          </a:r>
          <a:r>
            <a:rPr lang="es-MX" sz="2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rPr>
            <a:t>,</a:t>
          </a:r>
          <a:r>
            <a:rPr lang="es-MX" sz="2000" dirty="0" smtClean="0">
              <a:latin typeface="Arial" pitchFamily="34" charset="0"/>
              <a:cs typeface="Arial" pitchFamily="34" charset="0"/>
            </a:rPr>
            <a:t> I </a:t>
          </a:r>
          <a:r>
            <a:rPr lang="es-MX" sz="2000" dirty="0" err="1" smtClean="0">
              <a:latin typeface="Arial" pitchFamily="34" charset="0"/>
              <a:cs typeface="Arial" pitchFamily="34" charset="0"/>
            </a:rPr>
            <a:t>will</a:t>
          </a:r>
          <a:r>
            <a:rPr lang="es-MX" sz="2000" dirty="0" smtClean="0">
              <a:latin typeface="Arial" pitchFamily="34" charset="0"/>
              <a:cs typeface="Arial" pitchFamily="34" charset="0"/>
            </a:rPr>
            <a:t> </a:t>
          </a:r>
          <a:r>
            <a:rPr lang="es-MX" sz="2000" dirty="0" err="1" smtClean="0">
              <a:latin typeface="Arial" pitchFamily="34" charset="0"/>
              <a:cs typeface="Arial" pitchFamily="34" charset="0"/>
            </a:rPr>
            <a:t>sign</a:t>
          </a:r>
          <a:r>
            <a:rPr lang="es-MX" sz="2000" dirty="0" smtClean="0">
              <a:latin typeface="Arial" pitchFamily="34" charset="0"/>
              <a:cs typeface="Arial" pitchFamily="34" charset="0"/>
            </a:rPr>
            <a:t> </a:t>
          </a:r>
          <a:r>
            <a:rPr lang="es-MX" sz="2000" dirty="0" err="1" smtClean="0">
              <a:latin typeface="Arial" pitchFamily="34" charset="0"/>
              <a:cs typeface="Arial" pitchFamily="34" charset="0"/>
            </a:rPr>
            <a:t>the</a:t>
          </a:r>
          <a:r>
            <a:rPr lang="es-MX" sz="2000" dirty="0" smtClean="0">
              <a:latin typeface="Arial" pitchFamily="34" charset="0"/>
              <a:cs typeface="Arial" pitchFamily="34" charset="0"/>
            </a:rPr>
            <a:t> </a:t>
          </a:r>
          <a:r>
            <a:rPr lang="es-MX" sz="2000" dirty="0" err="1" smtClean="0">
              <a:latin typeface="Arial" pitchFamily="34" charset="0"/>
              <a:cs typeface="Arial" pitchFamily="34" charset="0"/>
            </a:rPr>
            <a:t>check</a:t>
          </a:r>
          <a:r>
            <a:rPr lang="es-MX" sz="2000" dirty="0" smtClean="0">
              <a:latin typeface="Arial" pitchFamily="34" charset="0"/>
              <a:cs typeface="Arial" pitchFamily="34" charset="0"/>
            </a:rPr>
            <a:t>.</a:t>
          </a:r>
          <a:endParaRPr lang="es-MX" sz="2000" dirty="0">
            <a:latin typeface="Arial" pitchFamily="34" charset="0"/>
            <a:cs typeface="Arial" pitchFamily="34" charset="0"/>
          </a:endParaRPr>
        </a:p>
      </dgm:t>
    </dgm:pt>
    <dgm:pt modelId="{1DC49BF7-B2FA-477E-A176-030B19D2272A}" type="parTrans" cxnId="{975C12C7-E676-4478-8ADD-60693B80797B}">
      <dgm:prSet/>
      <dgm:spPr/>
      <dgm:t>
        <a:bodyPr/>
        <a:lstStyle/>
        <a:p>
          <a:endParaRPr lang="es-MX" sz="1400">
            <a:latin typeface="Arial" pitchFamily="34" charset="0"/>
            <a:cs typeface="Arial" pitchFamily="34" charset="0"/>
          </a:endParaRPr>
        </a:p>
      </dgm:t>
    </dgm:pt>
    <dgm:pt modelId="{ECE60AC7-6983-4BBD-8235-0B73C3BE9FD6}" type="sibTrans" cxnId="{975C12C7-E676-4478-8ADD-60693B80797B}">
      <dgm:prSet/>
      <dgm:spPr/>
      <dgm:t>
        <a:bodyPr/>
        <a:lstStyle/>
        <a:p>
          <a:endParaRPr lang="es-MX" sz="1400">
            <a:latin typeface="Arial" pitchFamily="34" charset="0"/>
            <a:cs typeface="Arial" pitchFamily="34" charset="0"/>
          </a:endParaRPr>
        </a:p>
      </dgm:t>
    </dgm:pt>
    <dgm:pt modelId="{910E6C10-17C0-44A7-A8B0-B3DABAD61B8E}">
      <dgm:prSet phldrT="[Texto]" custT="1"/>
      <dgm:spPr/>
      <dgm:t>
        <a:bodyPr/>
        <a:lstStyle/>
        <a:p>
          <a:r>
            <a:rPr lang="es-MX" sz="2000" smtClean="0">
              <a:latin typeface="Arial" pitchFamily="34" charset="0"/>
              <a:cs typeface="Arial" pitchFamily="34" charset="0"/>
            </a:rPr>
            <a:t> </a:t>
          </a:r>
          <a:endParaRPr lang="es-MX" sz="2000" dirty="0">
            <a:latin typeface="Arial" pitchFamily="34" charset="0"/>
            <a:cs typeface="Arial" pitchFamily="34" charset="0"/>
          </a:endParaRPr>
        </a:p>
      </dgm:t>
    </dgm:pt>
    <dgm:pt modelId="{32191E36-77C9-4736-9574-280D53D13F61}" type="sibTrans" cxnId="{B8D7CC70-67B1-42DF-8C05-27625491E897}">
      <dgm:prSet/>
      <dgm:spPr/>
      <dgm:t>
        <a:bodyPr/>
        <a:lstStyle/>
        <a:p>
          <a:endParaRPr lang="es-MX" sz="1400">
            <a:latin typeface="Arial" pitchFamily="34" charset="0"/>
            <a:cs typeface="Arial" pitchFamily="34" charset="0"/>
          </a:endParaRPr>
        </a:p>
      </dgm:t>
    </dgm:pt>
    <dgm:pt modelId="{CA47B98C-0316-409A-BD9D-6B6EEDD2546D}" type="parTrans" cxnId="{B8D7CC70-67B1-42DF-8C05-27625491E897}">
      <dgm:prSet/>
      <dgm:spPr/>
      <dgm:t>
        <a:bodyPr/>
        <a:lstStyle/>
        <a:p>
          <a:endParaRPr lang="es-MX" sz="1400">
            <a:latin typeface="Arial" pitchFamily="34" charset="0"/>
            <a:cs typeface="Arial" pitchFamily="34" charset="0"/>
          </a:endParaRPr>
        </a:p>
      </dgm:t>
    </dgm:pt>
    <dgm:pt modelId="{356DA4AB-BD99-4896-A663-C2AF126A6165}" type="pres">
      <dgm:prSet presAssocID="{C8CFD78E-A8E7-4184-B185-FE323D76B512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s-MX"/>
        </a:p>
      </dgm:t>
    </dgm:pt>
    <dgm:pt modelId="{79F4F42E-1EF4-498E-A27B-54B20E3DC519}" type="pres">
      <dgm:prSet presAssocID="{5AD90A49-E9F4-44A8-89CF-9E960FB15EB3}" presName="parenttextcomposite" presStyleCnt="0"/>
      <dgm:spPr/>
    </dgm:pt>
    <dgm:pt modelId="{D75BD58D-D2DF-46B1-8DF4-10A48DA936FA}" type="pres">
      <dgm:prSet presAssocID="{5AD90A49-E9F4-44A8-89CF-9E960FB15EB3}" presName="parenttext" presStyleLbl="revTx" presStyleIdx="0" presStyleCnt="2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E21D000-BFCA-4830-B85E-CBDA41E82B4E}" type="pres">
      <dgm:prSet presAssocID="{5AD90A49-E9F4-44A8-89CF-9E960FB15EB3}" presName="composite" presStyleCnt="0"/>
      <dgm:spPr/>
    </dgm:pt>
    <dgm:pt modelId="{23664316-84C6-49D7-9A06-19371CB00A2A}" type="pres">
      <dgm:prSet presAssocID="{5AD90A49-E9F4-44A8-89CF-9E960FB15EB3}" presName="chevron1" presStyleLbl="alignNode1" presStyleIdx="0" presStyleCnt="14"/>
      <dgm:spPr/>
    </dgm:pt>
    <dgm:pt modelId="{C44D2B5C-07A2-4F44-A0ED-F24A1EB9F8E8}" type="pres">
      <dgm:prSet presAssocID="{5AD90A49-E9F4-44A8-89CF-9E960FB15EB3}" presName="chevron2" presStyleLbl="alignNode1" presStyleIdx="1" presStyleCnt="14"/>
      <dgm:spPr/>
    </dgm:pt>
    <dgm:pt modelId="{74EF8E31-60E6-43EF-A2F8-96FB28F2B904}" type="pres">
      <dgm:prSet presAssocID="{5AD90A49-E9F4-44A8-89CF-9E960FB15EB3}" presName="chevron3" presStyleLbl="alignNode1" presStyleIdx="2" presStyleCnt="14"/>
      <dgm:spPr/>
    </dgm:pt>
    <dgm:pt modelId="{2FB065B1-9835-4AE0-9D96-ABFBCE3CADA2}" type="pres">
      <dgm:prSet presAssocID="{5AD90A49-E9F4-44A8-89CF-9E960FB15EB3}" presName="chevron4" presStyleLbl="alignNode1" presStyleIdx="3" presStyleCnt="14"/>
      <dgm:spPr/>
    </dgm:pt>
    <dgm:pt modelId="{1DA6B2C0-14F6-428A-AD4C-2F81AB1A8DAC}" type="pres">
      <dgm:prSet presAssocID="{5AD90A49-E9F4-44A8-89CF-9E960FB15EB3}" presName="chevron5" presStyleLbl="alignNode1" presStyleIdx="4" presStyleCnt="14"/>
      <dgm:spPr/>
    </dgm:pt>
    <dgm:pt modelId="{840269A9-B757-4A5E-A718-7D146C74BBA5}" type="pres">
      <dgm:prSet presAssocID="{5AD90A49-E9F4-44A8-89CF-9E960FB15EB3}" presName="chevron6" presStyleLbl="alignNode1" presStyleIdx="5" presStyleCnt="14"/>
      <dgm:spPr/>
    </dgm:pt>
    <dgm:pt modelId="{22512F4D-7622-4393-98D6-D5A013B7362F}" type="pres">
      <dgm:prSet presAssocID="{5AD90A49-E9F4-44A8-89CF-9E960FB15EB3}" presName="chevron7" presStyleLbl="alignNode1" presStyleIdx="6" presStyleCnt="14"/>
      <dgm:spPr/>
    </dgm:pt>
    <dgm:pt modelId="{63394D8D-19A3-4414-B272-2544F0383A41}" type="pres">
      <dgm:prSet presAssocID="{5AD90A49-E9F4-44A8-89CF-9E960FB15EB3}" presName="childtext" presStyleLbl="solidFgAcc1" presStyleIdx="0" presStyleCnt="2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3141470-AC0A-4323-AAA9-DA09F00835D4}" type="pres">
      <dgm:prSet presAssocID="{E80E72AB-DFCC-44EA-B7D6-1F5C2BC57FDD}" presName="sibTrans" presStyleCnt="0"/>
      <dgm:spPr/>
    </dgm:pt>
    <dgm:pt modelId="{58605B49-5C1B-4D49-A917-4213D696AB33}" type="pres">
      <dgm:prSet presAssocID="{910E6C10-17C0-44A7-A8B0-B3DABAD61B8E}" presName="parenttextcomposite" presStyleCnt="0"/>
      <dgm:spPr/>
    </dgm:pt>
    <dgm:pt modelId="{74011D0F-B5F8-43DA-801A-736C95545F99}" type="pres">
      <dgm:prSet presAssocID="{910E6C10-17C0-44A7-A8B0-B3DABAD61B8E}" presName="parenttext" presStyleLbl="revTx" presStyleIdx="1" presStyleCnt="2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A18EAF8-253E-408B-B843-783D11D952B3}" type="pres">
      <dgm:prSet presAssocID="{910E6C10-17C0-44A7-A8B0-B3DABAD61B8E}" presName="composite" presStyleCnt="0"/>
      <dgm:spPr/>
    </dgm:pt>
    <dgm:pt modelId="{D5643E4D-E68B-4A16-AC28-2B04EB8C5814}" type="pres">
      <dgm:prSet presAssocID="{910E6C10-17C0-44A7-A8B0-B3DABAD61B8E}" presName="chevron1" presStyleLbl="alignNode1" presStyleIdx="7" presStyleCnt="14"/>
      <dgm:spPr/>
    </dgm:pt>
    <dgm:pt modelId="{4BE8C3D6-ABEE-4DB9-8954-A2C7BD1304BB}" type="pres">
      <dgm:prSet presAssocID="{910E6C10-17C0-44A7-A8B0-B3DABAD61B8E}" presName="chevron2" presStyleLbl="alignNode1" presStyleIdx="8" presStyleCnt="14"/>
      <dgm:spPr/>
    </dgm:pt>
    <dgm:pt modelId="{AEAAAE90-7531-4582-93FD-847E05076FCA}" type="pres">
      <dgm:prSet presAssocID="{910E6C10-17C0-44A7-A8B0-B3DABAD61B8E}" presName="chevron3" presStyleLbl="alignNode1" presStyleIdx="9" presStyleCnt="14"/>
      <dgm:spPr/>
    </dgm:pt>
    <dgm:pt modelId="{739C5A23-7E11-42FF-8D12-AC83D7335999}" type="pres">
      <dgm:prSet presAssocID="{910E6C10-17C0-44A7-A8B0-B3DABAD61B8E}" presName="chevron4" presStyleLbl="alignNode1" presStyleIdx="10" presStyleCnt="14"/>
      <dgm:spPr/>
    </dgm:pt>
    <dgm:pt modelId="{0709C730-C676-4019-A0FC-1FE4283E8763}" type="pres">
      <dgm:prSet presAssocID="{910E6C10-17C0-44A7-A8B0-B3DABAD61B8E}" presName="chevron5" presStyleLbl="alignNode1" presStyleIdx="11" presStyleCnt="14"/>
      <dgm:spPr/>
    </dgm:pt>
    <dgm:pt modelId="{ABFD1977-F542-4259-98A9-8573E1FB9AE7}" type="pres">
      <dgm:prSet presAssocID="{910E6C10-17C0-44A7-A8B0-B3DABAD61B8E}" presName="chevron6" presStyleLbl="alignNode1" presStyleIdx="12" presStyleCnt="14"/>
      <dgm:spPr/>
    </dgm:pt>
    <dgm:pt modelId="{A862E4D1-5F45-48E6-BF98-8FA07B8FAC62}" type="pres">
      <dgm:prSet presAssocID="{910E6C10-17C0-44A7-A8B0-B3DABAD61B8E}" presName="chevron7" presStyleLbl="alignNode1" presStyleIdx="13" presStyleCnt="14"/>
      <dgm:spPr/>
    </dgm:pt>
    <dgm:pt modelId="{F140EAA4-2F96-41E4-BFD6-92DD11678EC7}" type="pres">
      <dgm:prSet presAssocID="{910E6C10-17C0-44A7-A8B0-B3DABAD61B8E}" presName="childtext" presStyleLbl="solidFgAcc1" presStyleIdx="1" presStyleCnt="2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9C92EA0-B187-4916-AA84-6C0A8D1A0F08}" type="presOf" srcId="{5AD90A49-E9F4-44A8-89CF-9E960FB15EB3}" destId="{D75BD58D-D2DF-46B1-8DF4-10A48DA936FA}" srcOrd="0" destOrd="0" presId="urn:microsoft.com/office/officeart/2008/layout/VerticalAccentList"/>
    <dgm:cxn modelId="{D51BC49C-CC86-4D7E-A4A0-B71F1F0F58AD}" type="presOf" srcId="{35AD5EFA-8AA5-4603-8664-46400438B1C0}" destId="{63394D8D-19A3-4414-B272-2544F0383A41}" srcOrd="0" destOrd="0" presId="urn:microsoft.com/office/officeart/2008/layout/VerticalAccentList"/>
    <dgm:cxn modelId="{2888789A-F0D7-4E67-9FC6-B20270F0CEF4}" type="presOf" srcId="{C8CFD78E-A8E7-4184-B185-FE323D76B512}" destId="{356DA4AB-BD99-4896-A663-C2AF126A6165}" srcOrd="0" destOrd="0" presId="urn:microsoft.com/office/officeart/2008/layout/VerticalAccentList"/>
    <dgm:cxn modelId="{B8D7CC70-67B1-42DF-8C05-27625491E897}" srcId="{C8CFD78E-A8E7-4184-B185-FE323D76B512}" destId="{910E6C10-17C0-44A7-A8B0-B3DABAD61B8E}" srcOrd="1" destOrd="0" parTransId="{CA47B98C-0316-409A-BD9D-6B6EEDD2546D}" sibTransId="{32191E36-77C9-4736-9574-280D53D13F61}"/>
    <dgm:cxn modelId="{363C9CFC-360D-466E-B95A-ED2CF16FA0D8}" srcId="{C8CFD78E-A8E7-4184-B185-FE323D76B512}" destId="{5AD90A49-E9F4-44A8-89CF-9E960FB15EB3}" srcOrd="0" destOrd="0" parTransId="{952537B2-FBE2-4301-BCF2-0414099C4B51}" sibTransId="{E80E72AB-DFCC-44EA-B7D6-1F5C2BC57FDD}"/>
    <dgm:cxn modelId="{975C12C7-E676-4478-8ADD-60693B80797B}" srcId="{910E6C10-17C0-44A7-A8B0-B3DABAD61B8E}" destId="{78D9D4D9-F194-4A32-BA37-00C87D235862}" srcOrd="0" destOrd="0" parTransId="{1DC49BF7-B2FA-477E-A176-030B19D2272A}" sibTransId="{ECE60AC7-6983-4BBD-8235-0B73C3BE9FD6}"/>
    <dgm:cxn modelId="{B4403585-EA6A-4051-A560-524A38FBCCAA}" type="presOf" srcId="{78D9D4D9-F194-4A32-BA37-00C87D235862}" destId="{F140EAA4-2F96-41E4-BFD6-92DD11678EC7}" srcOrd="0" destOrd="0" presId="urn:microsoft.com/office/officeart/2008/layout/VerticalAccentList"/>
    <dgm:cxn modelId="{BB90B99F-6FEE-4A40-9F8F-28655A3ECAE6}" srcId="{5AD90A49-E9F4-44A8-89CF-9E960FB15EB3}" destId="{35AD5EFA-8AA5-4603-8664-46400438B1C0}" srcOrd="0" destOrd="0" parTransId="{1621BA54-A43B-42B6-A9A4-A444EC73E80F}" sibTransId="{D451F204-6B45-4BBD-A4F3-30099F9AC224}"/>
    <dgm:cxn modelId="{F0931C04-66CB-43FE-B236-B55BB7D9F584}" type="presOf" srcId="{910E6C10-17C0-44A7-A8B0-B3DABAD61B8E}" destId="{74011D0F-B5F8-43DA-801A-736C95545F99}" srcOrd="0" destOrd="0" presId="urn:microsoft.com/office/officeart/2008/layout/VerticalAccentList"/>
    <dgm:cxn modelId="{CBB43B99-1A03-42B9-9E89-D1929036AEF6}" type="presParOf" srcId="{356DA4AB-BD99-4896-A663-C2AF126A6165}" destId="{79F4F42E-1EF4-498E-A27B-54B20E3DC519}" srcOrd="0" destOrd="0" presId="urn:microsoft.com/office/officeart/2008/layout/VerticalAccentList"/>
    <dgm:cxn modelId="{0D560226-098B-4729-92F5-1ECF1E6C093B}" type="presParOf" srcId="{79F4F42E-1EF4-498E-A27B-54B20E3DC519}" destId="{D75BD58D-D2DF-46B1-8DF4-10A48DA936FA}" srcOrd="0" destOrd="0" presId="urn:microsoft.com/office/officeart/2008/layout/VerticalAccentList"/>
    <dgm:cxn modelId="{9C390254-AC10-4ECA-A684-775A8AC34684}" type="presParOf" srcId="{356DA4AB-BD99-4896-A663-C2AF126A6165}" destId="{4E21D000-BFCA-4830-B85E-CBDA41E82B4E}" srcOrd="1" destOrd="0" presId="urn:microsoft.com/office/officeart/2008/layout/VerticalAccentList"/>
    <dgm:cxn modelId="{C70B8B45-09A1-4861-B718-25CE16E8824A}" type="presParOf" srcId="{4E21D000-BFCA-4830-B85E-CBDA41E82B4E}" destId="{23664316-84C6-49D7-9A06-19371CB00A2A}" srcOrd="0" destOrd="0" presId="urn:microsoft.com/office/officeart/2008/layout/VerticalAccentList"/>
    <dgm:cxn modelId="{B9813918-3E43-4436-9A8F-9B3084144EA4}" type="presParOf" srcId="{4E21D000-BFCA-4830-B85E-CBDA41E82B4E}" destId="{C44D2B5C-07A2-4F44-A0ED-F24A1EB9F8E8}" srcOrd="1" destOrd="0" presId="urn:microsoft.com/office/officeart/2008/layout/VerticalAccentList"/>
    <dgm:cxn modelId="{C9044C5D-8F0F-4A8E-B68E-6913D415E6FA}" type="presParOf" srcId="{4E21D000-BFCA-4830-B85E-CBDA41E82B4E}" destId="{74EF8E31-60E6-43EF-A2F8-96FB28F2B904}" srcOrd="2" destOrd="0" presId="urn:microsoft.com/office/officeart/2008/layout/VerticalAccentList"/>
    <dgm:cxn modelId="{ADF1A6BB-8A80-4DE9-A17B-57786D8A744E}" type="presParOf" srcId="{4E21D000-BFCA-4830-B85E-CBDA41E82B4E}" destId="{2FB065B1-9835-4AE0-9D96-ABFBCE3CADA2}" srcOrd="3" destOrd="0" presId="urn:microsoft.com/office/officeart/2008/layout/VerticalAccentList"/>
    <dgm:cxn modelId="{D1A967B7-E582-4F85-A757-A6A80857EDAE}" type="presParOf" srcId="{4E21D000-BFCA-4830-B85E-CBDA41E82B4E}" destId="{1DA6B2C0-14F6-428A-AD4C-2F81AB1A8DAC}" srcOrd="4" destOrd="0" presId="urn:microsoft.com/office/officeart/2008/layout/VerticalAccentList"/>
    <dgm:cxn modelId="{03ED8C90-41D5-4D3B-A6DA-A504D25A1EA2}" type="presParOf" srcId="{4E21D000-BFCA-4830-B85E-CBDA41E82B4E}" destId="{840269A9-B757-4A5E-A718-7D146C74BBA5}" srcOrd="5" destOrd="0" presId="urn:microsoft.com/office/officeart/2008/layout/VerticalAccentList"/>
    <dgm:cxn modelId="{617E87FC-69A5-414A-AA65-40BF5452A15E}" type="presParOf" srcId="{4E21D000-BFCA-4830-B85E-CBDA41E82B4E}" destId="{22512F4D-7622-4393-98D6-D5A013B7362F}" srcOrd="6" destOrd="0" presId="urn:microsoft.com/office/officeart/2008/layout/VerticalAccentList"/>
    <dgm:cxn modelId="{8BED1509-F85C-4579-B138-3C86A65EB00C}" type="presParOf" srcId="{4E21D000-BFCA-4830-B85E-CBDA41E82B4E}" destId="{63394D8D-19A3-4414-B272-2544F0383A41}" srcOrd="7" destOrd="0" presId="urn:microsoft.com/office/officeart/2008/layout/VerticalAccentList"/>
    <dgm:cxn modelId="{485933D5-39E3-470E-A73B-911D805013D1}" type="presParOf" srcId="{356DA4AB-BD99-4896-A663-C2AF126A6165}" destId="{63141470-AC0A-4323-AAA9-DA09F00835D4}" srcOrd="2" destOrd="0" presId="urn:microsoft.com/office/officeart/2008/layout/VerticalAccentList"/>
    <dgm:cxn modelId="{6295D647-226F-4AD3-A06C-3DCE8C9718CC}" type="presParOf" srcId="{356DA4AB-BD99-4896-A663-C2AF126A6165}" destId="{58605B49-5C1B-4D49-A917-4213D696AB33}" srcOrd="3" destOrd="0" presId="urn:microsoft.com/office/officeart/2008/layout/VerticalAccentList"/>
    <dgm:cxn modelId="{C70DF5F4-48E5-4836-928F-91EC1FCB9189}" type="presParOf" srcId="{58605B49-5C1B-4D49-A917-4213D696AB33}" destId="{74011D0F-B5F8-43DA-801A-736C95545F99}" srcOrd="0" destOrd="0" presId="urn:microsoft.com/office/officeart/2008/layout/VerticalAccentList"/>
    <dgm:cxn modelId="{912FD51D-2178-44B7-BAB8-698D1659C429}" type="presParOf" srcId="{356DA4AB-BD99-4896-A663-C2AF126A6165}" destId="{FA18EAF8-253E-408B-B843-783D11D952B3}" srcOrd="4" destOrd="0" presId="urn:microsoft.com/office/officeart/2008/layout/VerticalAccentList"/>
    <dgm:cxn modelId="{E04FF0A6-D6AD-430A-B60E-0A09DA7B895E}" type="presParOf" srcId="{FA18EAF8-253E-408B-B843-783D11D952B3}" destId="{D5643E4D-E68B-4A16-AC28-2B04EB8C5814}" srcOrd="0" destOrd="0" presId="urn:microsoft.com/office/officeart/2008/layout/VerticalAccentList"/>
    <dgm:cxn modelId="{3A435C1A-9B28-41D4-AD5E-47260C719A2B}" type="presParOf" srcId="{FA18EAF8-253E-408B-B843-783D11D952B3}" destId="{4BE8C3D6-ABEE-4DB9-8954-A2C7BD1304BB}" srcOrd="1" destOrd="0" presId="urn:microsoft.com/office/officeart/2008/layout/VerticalAccentList"/>
    <dgm:cxn modelId="{78DF0178-6975-404F-BE49-C7E559A0CA8D}" type="presParOf" srcId="{FA18EAF8-253E-408B-B843-783D11D952B3}" destId="{AEAAAE90-7531-4582-93FD-847E05076FCA}" srcOrd="2" destOrd="0" presId="urn:microsoft.com/office/officeart/2008/layout/VerticalAccentList"/>
    <dgm:cxn modelId="{BBF0B9C1-3EB1-4A19-9B46-297BA078F7A6}" type="presParOf" srcId="{FA18EAF8-253E-408B-B843-783D11D952B3}" destId="{739C5A23-7E11-42FF-8D12-AC83D7335999}" srcOrd="3" destOrd="0" presId="urn:microsoft.com/office/officeart/2008/layout/VerticalAccentList"/>
    <dgm:cxn modelId="{88B6995F-6DD9-4EF6-A7EC-5D6EE48CB995}" type="presParOf" srcId="{FA18EAF8-253E-408B-B843-783D11D952B3}" destId="{0709C730-C676-4019-A0FC-1FE4283E8763}" srcOrd="4" destOrd="0" presId="urn:microsoft.com/office/officeart/2008/layout/VerticalAccentList"/>
    <dgm:cxn modelId="{2C0F8603-7E78-469C-AC5E-D7C80F412688}" type="presParOf" srcId="{FA18EAF8-253E-408B-B843-783D11D952B3}" destId="{ABFD1977-F542-4259-98A9-8573E1FB9AE7}" srcOrd="5" destOrd="0" presId="urn:microsoft.com/office/officeart/2008/layout/VerticalAccentList"/>
    <dgm:cxn modelId="{6D3BD188-BB28-44D3-9ACE-DEADBA780D90}" type="presParOf" srcId="{FA18EAF8-253E-408B-B843-783D11D952B3}" destId="{A862E4D1-5F45-48E6-BF98-8FA07B8FAC62}" srcOrd="6" destOrd="0" presId="urn:microsoft.com/office/officeart/2008/layout/VerticalAccentList"/>
    <dgm:cxn modelId="{E3F779D5-2E25-43A6-AD3A-8A259A9FAC8F}" type="presParOf" srcId="{FA18EAF8-253E-408B-B843-783D11D952B3}" destId="{F140EAA4-2F96-41E4-BFD6-92DD11678EC7}" srcOrd="7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5BD58D-D2DF-46B1-8DF4-10A48DA936FA}">
      <dsp:nvSpPr>
        <dsp:cNvPr id="0" name=""/>
        <dsp:cNvSpPr/>
      </dsp:nvSpPr>
      <dsp:spPr>
        <a:xfrm>
          <a:off x="106560" y="231975"/>
          <a:ext cx="6372403" cy="5793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Arial" pitchFamily="34" charset="0"/>
              <a:cs typeface="Arial" pitchFamily="34" charset="0"/>
            </a:rPr>
            <a:t> </a:t>
          </a:r>
          <a:endParaRPr lang="es-MX" sz="2000" kern="1200" dirty="0">
            <a:latin typeface="Arial" pitchFamily="34" charset="0"/>
            <a:cs typeface="Arial" pitchFamily="34" charset="0"/>
          </a:endParaRPr>
        </a:p>
      </dsp:txBody>
      <dsp:txXfrm>
        <a:off x="106560" y="231975"/>
        <a:ext cx="6372403" cy="579309"/>
      </dsp:txXfrm>
    </dsp:sp>
    <dsp:sp modelId="{23664316-84C6-49D7-9A06-19371CB00A2A}">
      <dsp:nvSpPr>
        <dsp:cNvPr id="0" name=""/>
        <dsp:cNvSpPr/>
      </dsp:nvSpPr>
      <dsp:spPr>
        <a:xfrm>
          <a:off x="106560" y="811285"/>
          <a:ext cx="1491142" cy="1180074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44D2B5C-07A2-4F44-A0ED-F24A1EB9F8E8}">
      <dsp:nvSpPr>
        <dsp:cNvPr id="0" name=""/>
        <dsp:cNvSpPr/>
      </dsp:nvSpPr>
      <dsp:spPr>
        <a:xfrm>
          <a:off x="1002237" y="811285"/>
          <a:ext cx="1491142" cy="1180074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5">
                <a:hueOff val="-764144"/>
                <a:satOff val="3062"/>
                <a:lumOff val="664"/>
                <a:alphaOff val="0"/>
                <a:shade val="51000"/>
                <a:satMod val="130000"/>
              </a:schemeClr>
            </a:gs>
            <a:gs pos="80000">
              <a:schemeClr val="accent5">
                <a:hueOff val="-764144"/>
                <a:satOff val="3062"/>
                <a:lumOff val="664"/>
                <a:alphaOff val="0"/>
                <a:shade val="93000"/>
                <a:satMod val="130000"/>
              </a:schemeClr>
            </a:gs>
            <a:gs pos="100000">
              <a:schemeClr val="accent5">
                <a:hueOff val="-764144"/>
                <a:satOff val="3062"/>
                <a:lumOff val="664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-764144"/>
              <a:satOff val="3062"/>
              <a:lumOff val="664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4EF8E31-60E6-43EF-A2F8-96FB28F2B904}">
      <dsp:nvSpPr>
        <dsp:cNvPr id="0" name=""/>
        <dsp:cNvSpPr/>
      </dsp:nvSpPr>
      <dsp:spPr>
        <a:xfrm>
          <a:off x="1898622" y="811285"/>
          <a:ext cx="1491142" cy="1180074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5">
                <a:hueOff val="-1528289"/>
                <a:satOff val="6125"/>
                <a:lumOff val="1327"/>
                <a:alphaOff val="0"/>
                <a:shade val="51000"/>
                <a:satMod val="130000"/>
              </a:schemeClr>
            </a:gs>
            <a:gs pos="80000">
              <a:schemeClr val="accent5">
                <a:hueOff val="-1528289"/>
                <a:satOff val="6125"/>
                <a:lumOff val="1327"/>
                <a:alphaOff val="0"/>
                <a:shade val="93000"/>
                <a:satMod val="130000"/>
              </a:schemeClr>
            </a:gs>
            <a:gs pos="100000">
              <a:schemeClr val="accent5">
                <a:hueOff val="-1528289"/>
                <a:satOff val="6125"/>
                <a:lumOff val="1327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-1528289"/>
              <a:satOff val="6125"/>
              <a:lumOff val="1327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FB065B1-9835-4AE0-9D96-ABFBCE3CADA2}">
      <dsp:nvSpPr>
        <dsp:cNvPr id="0" name=""/>
        <dsp:cNvSpPr/>
      </dsp:nvSpPr>
      <dsp:spPr>
        <a:xfrm>
          <a:off x="2794298" y="811285"/>
          <a:ext cx="1491142" cy="1180074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5">
                <a:hueOff val="-2292433"/>
                <a:satOff val="9187"/>
                <a:lumOff val="1991"/>
                <a:alphaOff val="0"/>
                <a:shade val="51000"/>
                <a:satMod val="130000"/>
              </a:schemeClr>
            </a:gs>
            <a:gs pos="80000">
              <a:schemeClr val="accent5">
                <a:hueOff val="-2292433"/>
                <a:satOff val="9187"/>
                <a:lumOff val="1991"/>
                <a:alphaOff val="0"/>
                <a:shade val="93000"/>
                <a:satMod val="130000"/>
              </a:schemeClr>
            </a:gs>
            <a:gs pos="100000">
              <a:schemeClr val="accent5">
                <a:hueOff val="-2292433"/>
                <a:satOff val="9187"/>
                <a:lumOff val="1991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-2292433"/>
              <a:satOff val="9187"/>
              <a:lumOff val="1991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DA6B2C0-14F6-428A-AD4C-2F81AB1A8DAC}">
      <dsp:nvSpPr>
        <dsp:cNvPr id="0" name=""/>
        <dsp:cNvSpPr/>
      </dsp:nvSpPr>
      <dsp:spPr>
        <a:xfrm>
          <a:off x="3690683" y="811285"/>
          <a:ext cx="1491142" cy="1180074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5">
                <a:hueOff val="-3056578"/>
                <a:satOff val="12250"/>
                <a:lumOff val="2655"/>
                <a:alphaOff val="0"/>
                <a:shade val="51000"/>
                <a:satMod val="130000"/>
              </a:schemeClr>
            </a:gs>
            <a:gs pos="80000">
              <a:schemeClr val="accent5">
                <a:hueOff val="-3056578"/>
                <a:satOff val="12250"/>
                <a:lumOff val="2655"/>
                <a:alphaOff val="0"/>
                <a:shade val="93000"/>
                <a:satMod val="130000"/>
              </a:schemeClr>
            </a:gs>
            <a:gs pos="100000">
              <a:schemeClr val="accent5">
                <a:hueOff val="-3056578"/>
                <a:satOff val="12250"/>
                <a:lumOff val="2655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-3056578"/>
              <a:satOff val="12250"/>
              <a:lumOff val="265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40269A9-B757-4A5E-A718-7D146C74BBA5}">
      <dsp:nvSpPr>
        <dsp:cNvPr id="0" name=""/>
        <dsp:cNvSpPr/>
      </dsp:nvSpPr>
      <dsp:spPr>
        <a:xfrm>
          <a:off x="4586360" y="811285"/>
          <a:ext cx="1491142" cy="1180074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5">
                <a:hueOff val="-3820722"/>
                <a:satOff val="15312"/>
                <a:lumOff val="3318"/>
                <a:alphaOff val="0"/>
                <a:shade val="51000"/>
                <a:satMod val="130000"/>
              </a:schemeClr>
            </a:gs>
            <a:gs pos="80000">
              <a:schemeClr val="accent5">
                <a:hueOff val="-3820722"/>
                <a:satOff val="15312"/>
                <a:lumOff val="3318"/>
                <a:alphaOff val="0"/>
                <a:shade val="93000"/>
                <a:satMod val="130000"/>
              </a:schemeClr>
            </a:gs>
            <a:gs pos="100000">
              <a:schemeClr val="accent5">
                <a:hueOff val="-3820722"/>
                <a:satOff val="15312"/>
                <a:lumOff val="3318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-3820722"/>
              <a:satOff val="15312"/>
              <a:lumOff val="331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2512F4D-7622-4393-98D6-D5A013B7362F}">
      <dsp:nvSpPr>
        <dsp:cNvPr id="0" name=""/>
        <dsp:cNvSpPr/>
      </dsp:nvSpPr>
      <dsp:spPr>
        <a:xfrm>
          <a:off x="5482744" y="811285"/>
          <a:ext cx="1491142" cy="1180074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5">
                <a:hueOff val="-4584866"/>
                <a:satOff val="18374"/>
                <a:lumOff val="3982"/>
                <a:alphaOff val="0"/>
                <a:shade val="51000"/>
                <a:satMod val="130000"/>
              </a:schemeClr>
            </a:gs>
            <a:gs pos="80000">
              <a:schemeClr val="accent5">
                <a:hueOff val="-4584866"/>
                <a:satOff val="18374"/>
                <a:lumOff val="3982"/>
                <a:alphaOff val="0"/>
                <a:shade val="93000"/>
                <a:satMod val="130000"/>
              </a:schemeClr>
            </a:gs>
            <a:gs pos="100000">
              <a:schemeClr val="accent5">
                <a:hueOff val="-4584866"/>
                <a:satOff val="18374"/>
                <a:lumOff val="3982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-4584866"/>
              <a:satOff val="18374"/>
              <a:lumOff val="3982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3394D8D-19A3-4414-B272-2544F0383A41}">
      <dsp:nvSpPr>
        <dsp:cNvPr id="0" name=""/>
        <dsp:cNvSpPr/>
      </dsp:nvSpPr>
      <dsp:spPr>
        <a:xfrm>
          <a:off x="106560" y="929292"/>
          <a:ext cx="6455244" cy="94405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I </a:t>
          </a:r>
          <a:r>
            <a:rPr lang="es-MX" sz="2000" b="1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will</a:t>
          </a:r>
          <a:r>
            <a:rPr lang="es-MX" sz="20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es-MX" sz="2000" b="1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sign</a:t>
          </a:r>
          <a:r>
            <a:rPr lang="es-MX" sz="20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es-MX" sz="2000" b="1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the</a:t>
          </a:r>
          <a:r>
            <a:rPr lang="es-MX" sz="20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es-MX" sz="2000" b="1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check</a:t>
          </a:r>
          <a:r>
            <a:rPr lang="es-MX" sz="20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es-MX" sz="2000" b="1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before</a:t>
          </a:r>
          <a:r>
            <a:rPr lang="es-MX" sz="20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es-MX" sz="2000" b="1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you</a:t>
          </a:r>
          <a:r>
            <a:rPr lang="es-MX" sz="20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es-MX" sz="2000" b="1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leave</a:t>
          </a:r>
          <a:r>
            <a:rPr lang="es-MX" sz="20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.</a:t>
          </a:r>
          <a:endParaRPr lang="es-MX" sz="2000" b="1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106560" y="929292"/>
        <a:ext cx="6455244" cy="944059"/>
      </dsp:txXfrm>
    </dsp:sp>
    <dsp:sp modelId="{74011D0F-B5F8-43DA-801A-736C95545F99}">
      <dsp:nvSpPr>
        <dsp:cNvPr id="0" name=""/>
        <dsp:cNvSpPr/>
      </dsp:nvSpPr>
      <dsp:spPr>
        <a:xfrm>
          <a:off x="106560" y="2072639"/>
          <a:ext cx="6372403" cy="5793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Arial" pitchFamily="34" charset="0"/>
              <a:cs typeface="Arial" pitchFamily="34" charset="0"/>
            </a:rPr>
            <a:t> </a:t>
          </a:r>
          <a:endParaRPr lang="es-MX" sz="2000" kern="1200" dirty="0">
            <a:latin typeface="Arial" pitchFamily="34" charset="0"/>
            <a:cs typeface="Arial" pitchFamily="34" charset="0"/>
          </a:endParaRPr>
        </a:p>
      </dsp:txBody>
      <dsp:txXfrm>
        <a:off x="106560" y="2072639"/>
        <a:ext cx="6372403" cy="579309"/>
      </dsp:txXfrm>
    </dsp:sp>
    <dsp:sp modelId="{D5643E4D-E68B-4A16-AC28-2B04EB8C5814}">
      <dsp:nvSpPr>
        <dsp:cNvPr id="0" name=""/>
        <dsp:cNvSpPr/>
      </dsp:nvSpPr>
      <dsp:spPr>
        <a:xfrm>
          <a:off x="106560" y="2651949"/>
          <a:ext cx="1491142" cy="1180074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5">
                <a:hueOff val="-5349011"/>
                <a:satOff val="21437"/>
                <a:lumOff val="4646"/>
                <a:alphaOff val="0"/>
                <a:shade val="51000"/>
                <a:satMod val="130000"/>
              </a:schemeClr>
            </a:gs>
            <a:gs pos="80000">
              <a:schemeClr val="accent5">
                <a:hueOff val="-5349011"/>
                <a:satOff val="21437"/>
                <a:lumOff val="4646"/>
                <a:alphaOff val="0"/>
                <a:shade val="93000"/>
                <a:satMod val="130000"/>
              </a:schemeClr>
            </a:gs>
            <a:gs pos="100000">
              <a:schemeClr val="accent5">
                <a:hueOff val="-5349011"/>
                <a:satOff val="21437"/>
                <a:lumOff val="4646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-5349011"/>
              <a:satOff val="21437"/>
              <a:lumOff val="464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BE8C3D6-ABEE-4DB9-8954-A2C7BD1304BB}">
      <dsp:nvSpPr>
        <dsp:cNvPr id="0" name=""/>
        <dsp:cNvSpPr/>
      </dsp:nvSpPr>
      <dsp:spPr>
        <a:xfrm>
          <a:off x="1002237" y="2651949"/>
          <a:ext cx="1491142" cy="1180074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5">
                <a:hueOff val="-6113155"/>
                <a:satOff val="24499"/>
                <a:lumOff val="5310"/>
                <a:alphaOff val="0"/>
                <a:shade val="51000"/>
                <a:satMod val="130000"/>
              </a:schemeClr>
            </a:gs>
            <a:gs pos="80000">
              <a:schemeClr val="accent5">
                <a:hueOff val="-6113155"/>
                <a:satOff val="24499"/>
                <a:lumOff val="5310"/>
                <a:alphaOff val="0"/>
                <a:shade val="93000"/>
                <a:satMod val="130000"/>
              </a:schemeClr>
            </a:gs>
            <a:gs pos="100000">
              <a:schemeClr val="accent5">
                <a:hueOff val="-6113155"/>
                <a:satOff val="24499"/>
                <a:lumOff val="531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-6113155"/>
              <a:satOff val="24499"/>
              <a:lumOff val="531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EAAAE90-7531-4582-93FD-847E05076FCA}">
      <dsp:nvSpPr>
        <dsp:cNvPr id="0" name=""/>
        <dsp:cNvSpPr/>
      </dsp:nvSpPr>
      <dsp:spPr>
        <a:xfrm>
          <a:off x="1898622" y="2651949"/>
          <a:ext cx="1491142" cy="1180074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5">
                <a:hueOff val="-6877299"/>
                <a:satOff val="27561"/>
                <a:lumOff val="5973"/>
                <a:alphaOff val="0"/>
                <a:shade val="51000"/>
                <a:satMod val="130000"/>
              </a:schemeClr>
            </a:gs>
            <a:gs pos="80000">
              <a:schemeClr val="accent5">
                <a:hueOff val="-6877299"/>
                <a:satOff val="27561"/>
                <a:lumOff val="5973"/>
                <a:alphaOff val="0"/>
                <a:shade val="93000"/>
                <a:satMod val="130000"/>
              </a:schemeClr>
            </a:gs>
            <a:gs pos="100000">
              <a:schemeClr val="accent5">
                <a:hueOff val="-6877299"/>
                <a:satOff val="27561"/>
                <a:lumOff val="5973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-6877299"/>
              <a:satOff val="27561"/>
              <a:lumOff val="597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39C5A23-7E11-42FF-8D12-AC83D7335999}">
      <dsp:nvSpPr>
        <dsp:cNvPr id="0" name=""/>
        <dsp:cNvSpPr/>
      </dsp:nvSpPr>
      <dsp:spPr>
        <a:xfrm>
          <a:off x="2794298" y="2651949"/>
          <a:ext cx="1491142" cy="1180074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5">
                <a:hueOff val="-7641443"/>
                <a:satOff val="30624"/>
                <a:lumOff val="6637"/>
                <a:alphaOff val="0"/>
                <a:shade val="51000"/>
                <a:satMod val="130000"/>
              </a:schemeClr>
            </a:gs>
            <a:gs pos="80000">
              <a:schemeClr val="accent5">
                <a:hueOff val="-7641443"/>
                <a:satOff val="30624"/>
                <a:lumOff val="6637"/>
                <a:alphaOff val="0"/>
                <a:shade val="93000"/>
                <a:satMod val="130000"/>
              </a:schemeClr>
            </a:gs>
            <a:gs pos="100000">
              <a:schemeClr val="accent5">
                <a:hueOff val="-7641443"/>
                <a:satOff val="30624"/>
                <a:lumOff val="6637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-7641443"/>
              <a:satOff val="30624"/>
              <a:lumOff val="6637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709C730-C676-4019-A0FC-1FE4283E8763}">
      <dsp:nvSpPr>
        <dsp:cNvPr id="0" name=""/>
        <dsp:cNvSpPr/>
      </dsp:nvSpPr>
      <dsp:spPr>
        <a:xfrm>
          <a:off x="3690683" y="2651949"/>
          <a:ext cx="1491142" cy="1180074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5">
                <a:hueOff val="-8405587"/>
                <a:satOff val="33686"/>
                <a:lumOff val="7301"/>
                <a:alphaOff val="0"/>
                <a:shade val="51000"/>
                <a:satMod val="130000"/>
              </a:schemeClr>
            </a:gs>
            <a:gs pos="80000">
              <a:schemeClr val="accent5">
                <a:hueOff val="-8405587"/>
                <a:satOff val="33686"/>
                <a:lumOff val="7301"/>
                <a:alphaOff val="0"/>
                <a:shade val="93000"/>
                <a:satMod val="130000"/>
              </a:schemeClr>
            </a:gs>
            <a:gs pos="100000">
              <a:schemeClr val="accent5">
                <a:hueOff val="-8405587"/>
                <a:satOff val="33686"/>
                <a:lumOff val="7301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-8405587"/>
              <a:satOff val="33686"/>
              <a:lumOff val="7301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BFD1977-F542-4259-98A9-8573E1FB9AE7}">
      <dsp:nvSpPr>
        <dsp:cNvPr id="0" name=""/>
        <dsp:cNvSpPr/>
      </dsp:nvSpPr>
      <dsp:spPr>
        <a:xfrm>
          <a:off x="4586360" y="2651949"/>
          <a:ext cx="1491142" cy="1180074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5">
                <a:hueOff val="-9169732"/>
                <a:satOff val="36749"/>
                <a:lumOff val="7964"/>
                <a:alphaOff val="0"/>
                <a:shade val="51000"/>
                <a:satMod val="130000"/>
              </a:schemeClr>
            </a:gs>
            <a:gs pos="80000">
              <a:schemeClr val="accent5">
                <a:hueOff val="-9169732"/>
                <a:satOff val="36749"/>
                <a:lumOff val="7964"/>
                <a:alphaOff val="0"/>
                <a:shade val="93000"/>
                <a:satMod val="130000"/>
              </a:schemeClr>
            </a:gs>
            <a:gs pos="100000">
              <a:schemeClr val="accent5">
                <a:hueOff val="-9169732"/>
                <a:satOff val="36749"/>
                <a:lumOff val="7964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-9169732"/>
              <a:satOff val="36749"/>
              <a:lumOff val="7964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862E4D1-5F45-48E6-BF98-8FA07B8FAC62}">
      <dsp:nvSpPr>
        <dsp:cNvPr id="0" name=""/>
        <dsp:cNvSpPr/>
      </dsp:nvSpPr>
      <dsp:spPr>
        <a:xfrm>
          <a:off x="5482744" y="2651949"/>
          <a:ext cx="1491142" cy="1180074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140EAA4-2F96-41E4-BFD6-92DD11678EC7}">
      <dsp:nvSpPr>
        <dsp:cNvPr id="0" name=""/>
        <dsp:cNvSpPr/>
      </dsp:nvSpPr>
      <dsp:spPr>
        <a:xfrm>
          <a:off x="106560" y="2769956"/>
          <a:ext cx="6455244" cy="94405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Before</a:t>
          </a:r>
          <a:r>
            <a:rPr lang="es-MX" sz="20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es-MX" sz="2000" b="1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you</a:t>
          </a:r>
          <a:r>
            <a:rPr lang="es-MX" sz="20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es-MX" sz="2000" b="1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leave</a:t>
          </a:r>
          <a:r>
            <a:rPr lang="es-MX" sz="20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, I </a:t>
          </a:r>
          <a:r>
            <a:rPr lang="es-MX" sz="2000" b="1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will</a:t>
          </a:r>
          <a:r>
            <a:rPr lang="es-MX" sz="20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es-MX" sz="2000" b="1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sign</a:t>
          </a:r>
          <a:r>
            <a:rPr lang="es-MX" sz="20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es-MX" sz="2000" b="1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the</a:t>
          </a:r>
          <a:r>
            <a:rPr lang="es-MX" sz="20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es-MX" sz="2000" b="1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check</a:t>
          </a:r>
          <a:r>
            <a:rPr lang="es-MX" sz="2000" kern="1200" dirty="0" smtClean="0">
              <a:latin typeface="Arial" pitchFamily="34" charset="0"/>
              <a:cs typeface="Arial" pitchFamily="34" charset="0"/>
            </a:rPr>
            <a:t>.</a:t>
          </a:r>
          <a:endParaRPr lang="es-MX" sz="2000" kern="1200" dirty="0">
            <a:latin typeface="Arial" pitchFamily="34" charset="0"/>
            <a:cs typeface="Arial" pitchFamily="34" charset="0"/>
          </a:endParaRPr>
        </a:p>
      </dsp:txBody>
      <dsp:txXfrm>
        <a:off x="106560" y="2769956"/>
        <a:ext cx="6455244" cy="94405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5BD58D-D2DF-46B1-8DF4-10A48DA936FA}">
      <dsp:nvSpPr>
        <dsp:cNvPr id="0" name=""/>
        <dsp:cNvSpPr/>
      </dsp:nvSpPr>
      <dsp:spPr>
        <a:xfrm>
          <a:off x="106560" y="231975"/>
          <a:ext cx="6372403" cy="5793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Arial" pitchFamily="34" charset="0"/>
              <a:cs typeface="Arial" pitchFamily="34" charset="0"/>
            </a:rPr>
            <a:t> </a:t>
          </a:r>
          <a:endParaRPr lang="es-MX" sz="2000" kern="1200" dirty="0">
            <a:latin typeface="Arial" pitchFamily="34" charset="0"/>
            <a:cs typeface="Arial" pitchFamily="34" charset="0"/>
          </a:endParaRPr>
        </a:p>
      </dsp:txBody>
      <dsp:txXfrm>
        <a:off x="106560" y="231975"/>
        <a:ext cx="6372403" cy="579309"/>
      </dsp:txXfrm>
    </dsp:sp>
    <dsp:sp modelId="{23664316-84C6-49D7-9A06-19371CB00A2A}">
      <dsp:nvSpPr>
        <dsp:cNvPr id="0" name=""/>
        <dsp:cNvSpPr/>
      </dsp:nvSpPr>
      <dsp:spPr>
        <a:xfrm>
          <a:off x="106560" y="811285"/>
          <a:ext cx="1491142" cy="1180074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44D2B5C-07A2-4F44-A0ED-F24A1EB9F8E8}">
      <dsp:nvSpPr>
        <dsp:cNvPr id="0" name=""/>
        <dsp:cNvSpPr/>
      </dsp:nvSpPr>
      <dsp:spPr>
        <a:xfrm>
          <a:off x="1002237" y="811285"/>
          <a:ext cx="1491142" cy="1180074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5">
                <a:hueOff val="-764144"/>
                <a:satOff val="3062"/>
                <a:lumOff val="664"/>
                <a:alphaOff val="0"/>
                <a:shade val="51000"/>
                <a:satMod val="130000"/>
              </a:schemeClr>
            </a:gs>
            <a:gs pos="80000">
              <a:schemeClr val="accent5">
                <a:hueOff val="-764144"/>
                <a:satOff val="3062"/>
                <a:lumOff val="664"/>
                <a:alphaOff val="0"/>
                <a:shade val="93000"/>
                <a:satMod val="130000"/>
              </a:schemeClr>
            </a:gs>
            <a:gs pos="100000">
              <a:schemeClr val="accent5">
                <a:hueOff val="-764144"/>
                <a:satOff val="3062"/>
                <a:lumOff val="664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-764144"/>
              <a:satOff val="3062"/>
              <a:lumOff val="664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4EF8E31-60E6-43EF-A2F8-96FB28F2B904}">
      <dsp:nvSpPr>
        <dsp:cNvPr id="0" name=""/>
        <dsp:cNvSpPr/>
      </dsp:nvSpPr>
      <dsp:spPr>
        <a:xfrm>
          <a:off x="1898622" y="811285"/>
          <a:ext cx="1491142" cy="1180074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5">
                <a:hueOff val="-1528289"/>
                <a:satOff val="6125"/>
                <a:lumOff val="1327"/>
                <a:alphaOff val="0"/>
                <a:shade val="51000"/>
                <a:satMod val="130000"/>
              </a:schemeClr>
            </a:gs>
            <a:gs pos="80000">
              <a:schemeClr val="accent5">
                <a:hueOff val="-1528289"/>
                <a:satOff val="6125"/>
                <a:lumOff val="1327"/>
                <a:alphaOff val="0"/>
                <a:shade val="93000"/>
                <a:satMod val="130000"/>
              </a:schemeClr>
            </a:gs>
            <a:gs pos="100000">
              <a:schemeClr val="accent5">
                <a:hueOff val="-1528289"/>
                <a:satOff val="6125"/>
                <a:lumOff val="1327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-1528289"/>
              <a:satOff val="6125"/>
              <a:lumOff val="1327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FB065B1-9835-4AE0-9D96-ABFBCE3CADA2}">
      <dsp:nvSpPr>
        <dsp:cNvPr id="0" name=""/>
        <dsp:cNvSpPr/>
      </dsp:nvSpPr>
      <dsp:spPr>
        <a:xfrm>
          <a:off x="2794298" y="811285"/>
          <a:ext cx="1491142" cy="1180074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5">
                <a:hueOff val="-2292433"/>
                <a:satOff val="9187"/>
                <a:lumOff val="1991"/>
                <a:alphaOff val="0"/>
                <a:shade val="51000"/>
                <a:satMod val="130000"/>
              </a:schemeClr>
            </a:gs>
            <a:gs pos="80000">
              <a:schemeClr val="accent5">
                <a:hueOff val="-2292433"/>
                <a:satOff val="9187"/>
                <a:lumOff val="1991"/>
                <a:alphaOff val="0"/>
                <a:shade val="93000"/>
                <a:satMod val="130000"/>
              </a:schemeClr>
            </a:gs>
            <a:gs pos="100000">
              <a:schemeClr val="accent5">
                <a:hueOff val="-2292433"/>
                <a:satOff val="9187"/>
                <a:lumOff val="1991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-2292433"/>
              <a:satOff val="9187"/>
              <a:lumOff val="1991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DA6B2C0-14F6-428A-AD4C-2F81AB1A8DAC}">
      <dsp:nvSpPr>
        <dsp:cNvPr id="0" name=""/>
        <dsp:cNvSpPr/>
      </dsp:nvSpPr>
      <dsp:spPr>
        <a:xfrm>
          <a:off x="3690683" y="811285"/>
          <a:ext cx="1491142" cy="1180074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5">
                <a:hueOff val="-3056578"/>
                <a:satOff val="12250"/>
                <a:lumOff val="2655"/>
                <a:alphaOff val="0"/>
                <a:shade val="51000"/>
                <a:satMod val="130000"/>
              </a:schemeClr>
            </a:gs>
            <a:gs pos="80000">
              <a:schemeClr val="accent5">
                <a:hueOff val="-3056578"/>
                <a:satOff val="12250"/>
                <a:lumOff val="2655"/>
                <a:alphaOff val="0"/>
                <a:shade val="93000"/>
                <a:satMod val="130000"/>
              </a:schemeClr>
            </a:gs>
            <a:gs pos="100000">
              <a:schemeClr val="accent5">
                <a:hueOff val="-3056578"/>
                <a:satOff val="12250"/>
                <a:lumOff val="2655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-3056578"/>
              <a:satOff val="12250"/>
              <a:lumOff val="265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40269A9-B757-4A5E-A718-7D146C74BBA5}">
      <dsp:nvSpPr>
        <dsp:cNvPr id="0" name=""/>
        <dsp:cNvSpPr/>
      </dsp:nvSpPr>
      <dsp:spPr>
        <a:xfrm>
          <a:off x="4586360" y="811285"/>
          <a:ext cx="1491142" cy="1180074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5">
                <a:hueOff val="-3820722"/>
                <a:satOff val="15312"/>
                <a:lumOff val="3318"/>
                <a:alphaOff val="0"/>
                <a:shade val="51000"/>
                <a:satMod val="130000"/>
              </a:schemeClr>
            </a:gs>
            <a:gs pos="80000">
              <a:schemeClr val="accent5">
                <a:hueOff val="-3820722"/>
                <a:satOff val="15312"/>
                <a:lumOff val="3318"/>
                <a:alphaOff val="0"/>
                <a:shade val="93000"/>
                <a:satMod val="130000"/>
              </a:schemeClr>
            </a:gs>
            <a:gs pos="100000">
              <a:schemeClr val="accent5">
                <a:hueOff val="-3820722"/>
                <a:satOff val="15312"/>
                <a:lumOff val="3318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-3820722"/>
              <a:satOff val="15312"/>
              <a:lumOff val="331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2512F4D-7622-4393-98D6-D5A013B7362F}">
      <dsp:nvSpPr>
        <dsp:cNvPr id="0" name=""/>
        <dsp:cNvSpPr/>
      </dsp:nvSpPr>
      <dsp:spPr>
        <a:xfrm>
          <a:off x="5482744" y="811285"/>
          <a:ext cx="1491142" cy="1180074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5">
                <a:hueOff val="-4584866"/>
                <a:satOff val="18374"/>
                <a:lumOff val="3982"/>
                <a:alphaOff val="0"/>
                <a:shade val="51000"/>
                <a:satMod val="130000"/>
              </a:schemeClr>
            </a:gs>
            <a:gs pos="80000">
              <a:schemeClr val="accent5">
                <a:hueOff val="-4584866"/>
                <a:satOff val="18374"/>
                <a:lumOff val="3982"/>
                <a:alphaOff val="0"/>
                <a:shade val="93000"/>
                <a:satMod val="130000"/>
              </a:schemeClr>
            </a:gs>
            <a:gs pos="100000">
              <a:schemeClr val="accent5">
                <a:hueOff val="-4584866"/>
                <a:satOff val="18374"/>
                <a:lumOff val="3982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-4584866"/>
              <a:satOff val="18374"/>
              <a:lumOff val="3982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3394D8D-19A3-4414-B272-2544F0383A41}">
      <dsp:nvSpPr>
        <dsp:cNvPr id="0" name=""/>
        <dsp:cNvSpPr/>
      </dsp:nvSpPr>
      <dsp:spPr>
        <a:xfrm>
          <a:off x="106560" y="929292"/>
          <a:ext cx="6455244" cy="94405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Arial" pitchFamily="34" charset="0"/>
              <a:cs typeface="Arial" pitchFamily="34" charset="0"/>
            </a:rPr>
            <a:t>I </a:t>
          </a:r>
          <a:r>
            <a:rPr lang="es-MX" sz="2000" kern="1200" dirty="0" err="1" smtClean="0">
              <a:latin typeface="Arial" pitchFamily="34" charset="0"/>
              <a:cs typeface="Arial" pitchFamily="34" charset="0"/>
            </a:rPr>
            <a:t>will</a:t>
          </a:r>
          <a:r>
            <a:rPr lang="es-MX" sz="2000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es-MX" sz="2000" kern="1200" dirty="0" err="1" smtClean="0">
              <a:latin typeface="Arial" pitchFamily="34" charset="0"/>
              <a:cs typeface="Arial" pitchFamily="34" charset="0"/>
            </a:rPr>
            <a:t>sign</a:t>
          </a:r>
          <a:r>
            <a:rPr lang="es-MX" sz="2000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es-MX" sz="2000" kern="1200" dirty="0" err="1" smtClean="0">
              <a:latin typeface="Arial" pitchFamily="34" charset="0"/>
              <a:cs typeface="Arial" pitchFamily="34" charset="0"/>
            </a:rPr>
            <a:t>the</a:t>
          </a:r>
          <a:r>
            <a:rPr lang="es-MX" sz="2000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es-MX" sz="2000" kern="1200" dirty="0" err="1" smtClean="0">
              <a:latin typeface="Arial" pitchFamily="34" charset="0"/>
              <a:cs typeface="Arial" pitchFamily="34" charset="0"/>
            </a:rPr>
            <a:t>check</a:t>
          </a:r>
          <a:r>
            <a:rPr lang="es-MX" sz="2000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es-MX" sz="2000" b="1" kern="1200" dirty="0" err="1" smtClean="0">
              <a:solidFill>
                <a:srgbClr val="CC0099"/>
              </a:solidFill>
              <a:latin typeface="Arial" pitchFamily="34" charset="0"/>
              <a:cs typeface="Arial" pitchFamily="34" charset="0"/>
            </a:rPr>
            <a:t>before</a:t>
          </a:r>
          <a:r>
            <a:rPr lang="es-MX" sz="2000" b="1" kern="1200" dirty="0" smtClean="0">
              <a:solidFill>
                <a:srgbClr val="CC0099"/>
              </a:solidFill>
              <a:latin typeface="Arial" pitchFamily="34" charset="0"/>
              <a:cs typeface="Arial" pitchFamily="34" charset="0"/>
            </a:rPr>
            <a:t> </a:t>
          </a:r>
          <a:r>
            <a:rPr lang="es-MX" sz="2000" b="1" kern="1200" dirty="0" err="1" smtClean="0">
              <a:solidFill>
                <a:srgbClr val="CC0099"/>
              </a:solidFill>
              <a:latin typeface="Arial" pitchFamily="34" charset="0"/>
              <a:cs typeface="Arial" pitchFamily="34" charset="0"/>
            </a:rPr>
            <a:t>you</a:t>
          </a:r>
          <a:r>
            <a:rPr lang="es-MX" sz="2000" b="1" kern="1200" dirty="0" smtClean="0">
              <a:solidFill>
                <a:srgbClr val="CC0099"/>
              </a:solidFill>
              <a:latin typeface="Arial" pitchFamily="34" charset="0"/>
              <a:cs typeface="Arial" pitchFamily="34" charset="0"/>
            </a:rPr>
            <a:t> </a:t>
          </a:r>
          <a:r>
            <a:rPr lang="es-MX" sz="2000" b="1" kern="1200" dirty="0" err="1" smtClean="0">
              <a:solidFill>
                <a:srgbClr val="CC0099"/>
              </a:solidFill>
              <a:latin typeface="Arial" pitchFamily="34" charset="0"/>
              <a:cs typeface="Arial" pitchFamily="34" charset="0"/>
            </a:rPr>
            <a:t>leave</a:t>
          </a:r>
          <a:r>
            <a:rPr lang="es-MX" sz="2000" b="1" kern="1200" dirty="0" smtClean="0">
              <a:solidFill>
                <a:srgbClr val="CC0099"/>
              </a:solidFill>
              <a:latin typeface="Arial" pitchFamily="34" charset="0"/>
              <a:cs typeface="Arial" pitchFamily="34" charset="0"/>
            </a:rPr>
            <a:t>.</a:t>
          </a:r>
          <a:endParaRPr lang="es-MX" sz="2000" b="1" kern="1200" dirty="0">
            <a:solidFill>
              <a:srgbClr val="CC0099"/>
            </a:solidFill>
            <a:latin typeface="Arial" pitchFamily="34" charset="0"/>
            <a:cs typeface="Arial" pitchFamily="34" charset="0"/>
          </a:endParaRPr>
        </a:p>
      </dsp:txBody>
      <dsp:txXfrm>
        <a:off x="106560" y="929292"/>
        <a:ext cx="6455244" cy="944059"/>
      </dsp:txXfrm>
    </dsp:sp>
    <dsp:sp modelId="{74011D0F-B5F8-43DA-801A-736C95545F99}">
      <dsp:nvSpPr>
        <dsp:cNvPr id="0" name=""/>
        <dsp:cNvSpPr/>
      </dsp:nvSpPr>
      <dsp:spPr>
        <a:xfrm>
          <a:off x="106560" y="2072639"/>
          <a:ext cx="6372403" cy="5793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>
              <a:latin typeface="Arial" pitchFamily="34" charset="0"/>
              <a:cs typeface="Arial" pitchFamily="34" charset="0"/>
            </a:rPr>
            <a:t> </a:t>
          </a:r>
          <a:endParaRPr lang="es-MX" sz="2000" kern="1200" dirty="0">
            <a:latin typeface="Arial" pitchFamily="34" charset="0"/>
            <a:cs typeface="Arial" pitchFamily="34" charset="0"/>
          </a:endParaRPr>
        </a:p>
      </dsp:txBody>
      <dsp:txXfrm>
        <a:off x="106560" y="2072639"/>
        <a:ext cx="6372403" cy="579309"/>
      </dsp:txXfrm>
    </dsp:sp>
    <dsp:sp modelId="{D5643E4D-E68B-4A16-AC28-2B04EB8C5814}">
      <dsp:nvSpPr>
        <dsp:cNvPr id="0" name=""/>
        <dsp:cNvSpPr/>
      </dsp:nvSpPr>
      <dsp:spPr>
        <a:xfrm>
          <a:off x="106560" y="2651949"/>
          <a:ext cx="1491142" cy="1180074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5">
                <a:hueOff val="-5349011"/>
                <a:satOff val="21437"/>
                <a:lumOff val="4646"/>
                <a:alphaOff val="0"/>
                <a:shade val="51000"/>
                <a:satMod val="130000"/>
              </a:schemeClr>
            </a:gs>
            <a:gs pos="80000">
              <a:schemeClr val="accent5">
                <a:hueOff val="-5349011"/>
                <a:satOff val="21437"/>
                <a:lumOff val="4646"/>
                <a:alphaOff val="0"/>
                <a:shade val="93000"/>
                <a:satMod val="130000"/>
              </a:schemeClr>
            </a:gs>
            <a:gs pos="100000">
              <a:schemeClr val="accent5">
                <a:hueOff val="-5349011"/>
                <a:satOff val="21437"/>
                <a:lumOff val="4646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-5349011"/>
              <a:satOff val="21437"/>
              <a:lumOff val="464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BE8C3D6-ABEE-4DB9-8954-A2C7BD1304BB}">
      <dsp:nvSpPr>
        <dsp:cNvPr id="0" name=""/>
        <dsp:cNvSpPr/>
      </dsp:nvSpPr>
      <dsp:spPr>
        <a:xfrm>
          <a:off x="1002237" y="2651949"/>
          <a:ext cx="1491142" cy="1180074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5">
                <a:hueOff val="-6113155"/>
                <a:satOff val="24499"/>
                <a:lumOff val="5310"/>
                <a:alphaOff val="0"/>
                <a:shade val="51000"/>
                <a:satMod val="130000"/>
              </a:schemeClr>
            </a:gs>
            <a:gs pos="80000">
              <a:schemeClr val="accent5">
                <a:hueOff val="-6113155"/>
                <a:satOff val="24499"/>
                <a:lumOff val="5310"/>
                <a:alphaOff val="0"/>
                <a:shade val="93000"/>
                <a:satMod val="130000"/>
              </a:schemeClr>
            </a:gs>
            <a:gs pos="100000">
              <a:schemeClr val="accent5">
                <a:hueOff val="-6113155"/>
                <a:satOff val="24499"/>
                <a:lumOff val="531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-6113155"/>
              <a:satOff val="24499"/>
              <a:lumOff val="531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EAAAE90-7531-4582-93FD-847E05076FCA}">
      <dsp:nvSpPr>
        <dsp:cNvPr id="0" name=""/>
        <dsp:cNvSpPr/>
      </dsp:nvSpPr>
      <dsp:spPr>
        <a:xfrm>
          <a:off x="1898622" y="2651949"/>
          <a:ext cx="1491142" cy="1180074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5">
                <a:hueOff val="-6877299"/>
                <a:satOff val="27561"/>
                <a:lumOff val="5973"/>
                <a:alphaOff val="0"/>
                <a:shade val="51000"/>
                <a:satMod val="130000"/>
              </a:schemeClr>
            </a:gs>
            <a:gs pos="80000">
              <a:schemeClr val="accent5">
                <a:hueOff val="-6877299"/>
                <a:satOff val="27561"/>
                <a:lumOff val="5973"/>
                <a:alphaOff val="0"/>
                <a:shade val="93000"/>
                <a:satMod val="130000"/>
              </a:schemeClr>
            </a:gs>
            <a:gs pos="100000">
              <a:schemeClr val="accent5">
                <a:hueOff val="-6877299"/>
                <a:satOff val="27561"/>
                <a:lumOff val="5973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-6877299"/>
              <a:satOff val="27561"/>
              <a:lumOff val="597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39C5A23-7E11-42FF-8D12-AC83D7335999}">
      <dsp:nvSpPr>
        <dsp:cNvPr id="0" name=""/>
        <dsp:cNvSpPr/>
      </dsp:nvSpPr>
      <dsp:spPr>
        <a:xfrm>
          <a:off x="2794298" y="2651949"/>
          <a:ext cx="1491142" cy="1180074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5">
                <a:hueOff val="-7641443"/>
                <a:satOff val="30624"/>
                <a:lumOff val="6637"/>
                <a:alphaOff val="0"/>
                <a:shade val="51000"/>
                <a:satMod val="130000"/>
              </a:schemeClr>
            </a:gs>
            <a:gs pos="80000">
              <a:schemeClr val="accent5">
                <a:hueOff val="-7641443"/>
                <a:satOff val="30624"/>
                <a:lumOff val="6637"/>
                <a:alphaOff val="0"/>
                <a:shade val="93000"/>
                <a:satMod val="130000"/>
              </a:schemeClr>
            </a:gs>
            <a:gs pos="100000">
              <a:schemeClr val="accent5">
                <a:hueOff val="-7641443"/>
                <a:satOff val="30624"/>
                <a:lumOff val="6637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-7641443"/>
              <a:satOff val="30624"/>
              <a:lumOff val="6637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709C730-C676-4019-A0FC-1FE4283E8763}">
      <dsp:nvSpPr>
        <dsp:cNvPr id="0" name=""/>
        <dsp:cNvSpPr/>
      </dsp:nvSpPr>
      <dsp:spPr>
        <a:xfrm>
          <a:off x="3690683" y="2651949"/>
          <a:ext cx="1491142" cy="1180074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5">
                <a:hueOff val="-8405587"/>
                <a:satOff val="33686"/>
                <a:lumOff val="7301"/>
                <a:alphaOff val="0"/>
                <a:shade val="51000"/>
                <a:satMod val="130000"/>
              </a:schemeClr>
            </a:gs>
            <a:gs pos="80000">
              <a:schemeClr val="accent5">
                <a:hueOff val="-8405587"/>
                <a:satOff val="33686"/>
                <a:lumOff val="7301"/>
                <a:alphaOff val="0"/>
                <a:shade val="93000"/>
                <a:satMod val="130000"/>
              </a:schemeClr>
            </a:gs>
            <a:gs pos="100000">
              <a:schemeClr val="accent5">
                <a:hueOff val="-8405587"/>
                <a:satOff val="33686"/>
                <a:lumOff val="7301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-8405587"/>
              <a:satOff val="33686"/>
              <a:lumOff val="7301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BFD1977-F542-4259-98A9-8573E1FB9AE7}">
      <dsp:nvSpPr>
        <dsp:cNvPr id="0" name=""/>
        <dsp:cNvSpPr/>
      </dsp:nvSpPr>
      <dsp:spPr>
        <a:xfrm>
          <a:off x="4586360" y="2651949"/>
          <a:ext cx="1491142" cy="1180074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5">
                <a:hueOff val="-9169732"/>
                <a:satOff val="36749"/>
                <a:lumOff val="7964"/>
                <a:alphaOff val="0"/>
                <a:shade val="51000"/>
                <a:satMod val="130000"/>
              </a:schemeClr>
            </a:gs>
            <a:gs pos="80000">
              <a:schemeClr val="accent5">
                <a:hueOff val="-9169732"/>
                <a:satOff val="36749"/>
                <a:lumOff val="7964"/>
                <a:alphaOff val="0"/>
                <a:shade val="93000"/>
                <a:satMod val="130000"/>
              </a:schemeClr>
            </a:gs>
            <a:gs pos="100000">
              <a:schemeClr val="accent5">
                <a:hueOff val="-9169732"/>
                <a:satOff val="36749"/>
                <a:lumOff val="7964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-9169732"/>
              <a:satOff val="36749"/>
              <a:lumOff val="7964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862E4D1-5F45-48E6-BF98-8FA07B8FAC62}">
      <dsp:nvSpPr>
        <dsp:cNvPr id="0" name=""/>
        <dsp:cNvSpPr/>
      </dsp:nvSpPr>
      <dsp:spPr>
        <a:xfrm>
          <a:off x="5482744" y="2651949"/>
          <a:ext cx="1491142" cy="1180074"/>
        </a:xfrm>
        <a:prstGeom prst="chevron">
          <a:avLst>
            <a:gd name="adj" fmla="val 7061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140EAA4-2F96-41E4-BFD6-92DD11678EC7}">
      <dsp:nvSpPr>
        <dsp:cNvPr id="0" name=""/>
        <dsp:cNvSpPr/>
      </dsp:nvSpPr>
      <dsp:spPr>
        <a:xfrm>
          <a:off x="106560" y="2769956"/>
          <a:ext cx="6455244" cy="94405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err="1" smtClean="0">
              <a:solidFill>
                <a:srgbClr val="CC0099"/>
              </a:solidFill>
              <a:latin typeface="Arial" pitchFamily="34" charset="0"/>
              <a:cs typeface="Arial" pitchFamily="34" charset="0"/>
            </a:rPr>
            <a:t>Before</a:t>
          </a:r>
          <a:r>
            <a:rPr lang="es-MX" sz="2000" b="1" kern="1200" dirty="0" smtClean="0">
              <a:solidFill>
                <a:srgbClr val="CC0099"/>
              </a:solidFill>
              <a:latin typeface="Arial" pitchFamily="34" charset="0"/>
              <a:cs typeface="Arial" pitchFamily="34" charset="0"/>
            </a:rPr>
            <a:t> </a:t>
          </a:r>
          <a:r>
            <a:rPr lang="es-MX" sz="2000" b="1" kern="1200" dirty="0" err="1" smtClean="0">
              <a:solidFill>
                <a:srgbClr val="CC0099"/>
              </a:solidFill>
              <a:latin typeface="Arial" pitchFamily="34" charset="0"/>
              <a:cs typeface="Arial" pitchFamily="34" charset="0"/>
            </a:rPr>
            <a:t>you</a:t>
          </a:r>
          <a:r>
            <a:rPr lang="es-MX" sz="2000" b="1" kern="1200" dirty="0" smtClean="0">
              <a:solidFill>
                <a:srgbClr val="CC0099"/>
              </a:solidFill>
              <a:latin typeface="Arial" pitchFamily="34" charset="0"/>
              <a:cs typeface="Arial" pitchFamily="34" charset="0"/>
            </a:rPr>
            <a:t> </a:t>
          </a:r>
          <a:r>
            <a:rPr lang="es-MX" sz="2000" b="1" kern="1200" dirty="0" err="1" smtClean="0">
              <a:solidFill>
                <a:srgbClr val="CC0099"/>
              </a:solidFill>
              <a:latin typeface="Arial" pitchFamily="34" charset="0"/>
              <a:cs typeface="Arial" pitchFamily="34" charset="0"/>
            </a:rPr>
            <a:t>leave</a:t>
          </a:r>
          <a:r>
            <a:rPr lang="es-MX" sz="2000" b="1" kern="1200" dirty="0" smtClean="0">
              <a:solidFill>
                <a:srgbClr val="CC0099"/>
              </a:solidFill>
              <a:latin typeface="Arial" pitchFamily="34" charset="0"/>
              <a:cs typeface="Arial" pitchFamily="34" charset="0"/>
            </a:rPr>
            <a:t>  </a:t>
          </a:r>
          <a:r>
            <a:rPr lang="es-MX" sz="2400" b="1" kern="12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rPr>
            <a:t>,</a:t>
          </a:r>
          <a:r>
            <a:rPr lang="es-MX" sz="2000" kern="1200" dirty="0" smtClean="0">
              <a:latin typeface="Arial" pitchFamily="34" charset="0"/>
              <a:cs typeface="Arial" pitchFamily="34" charset="0"/>
            </a:rPr>
            <a:t> I </a:t>
          </a:r>
          <a:r>
            <a:rPr lang="es-MX" sz="2000" kern="1200" dirty="0" err="1" smtClean="0">
              <a:latin typeface="Arial" pitchFamily="34" charset="0"/>
              <a:cs typeface="Arial" pitchFamily="34" charset="0"/>
            </a:rPr>
            <a:t>will</a:t>
          </a:r>
          <a:r>
            <a:rPr lang="es-MX" sz="2000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es-MX" sz="2000" kern="1200" dirty="0" err="1" smtClean="0">
              <a:latin typeface="Arial" pitchFamily="34" charset="0"/>
              <a:cs typeface="Arial" pitchFamily="34" charset="0"/>
            </a:rPr>
            <a:t>sign</a:t>
          </a:r>
          <a:r>
            <a:rPr lang="es-MX" sz="2000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es-MX" sz="2000" kern="1200" dirty="0" err="1" smtClean="0">
              <a:latin typeface="Arial" pitchFamily="34" charset="0"/>
              <a:cs typeface="Arial" pitchFamily="34" charset="0"/>
            </a:rPr>
            <a:t>the</a:t>
          </a:r>
          <a:r>
            <a:rPr lang="es-MX" sz="2000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es-MX" sz="2000" kern="1200" dirty="0" err="1" smtClean="0">
              <a:latin typeface="Arial" pitchFamily="34" charset="0"/>
              <a:cs typeface="Arial" pitchFamily="34" charset="0"/>
            </a:rPr>
            <a:t>check</a:t>
          </a:r>
          <a:r>
            <a:rPr lang="es-MX" sz="2000" kern="1200" dirty="0" smtClean="0">
              <a:latin typeface="Arial" pitchFamily="34" charset="0"/>
              <a:cs typeface="Arial" pitchFamily="34" charset="0"/>
            </a:rPr>
            <a:t>.</a:t>
          </a:r>
          <a:endParaRPr lang="es-MX" sz="2000" kern="1200" dirty="0">
            <a:latin typeface="Arial" pitchFamily="34" charset="0"/>
            <a:cs typeface="Arial" pitchFamily="34" charset="0"/>
          </a:endParaRPr>
        </a:p>
      </dsp:txBody>
      <dsp:txXfrm>
        <a:off x="106560" y="2769956"/>
        <a:ext cx="6455244" cy="9440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AD31-5D06-44B3-929D-0B3F6154A62A}" type="datetimeFigureOut">
              <a:rPr lang="es-MX" smtClean="0"/>
              <a:t>23/06/2012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89AED-783E-499E-A10F-B537A681F0C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17175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AD31-5D06-44B3-929D-0B3F6154A62A}" type="datetimeFigureOut">
              <a:rPr lang="es-MX" smtClean="0"/>
              <a:t>23/06/2012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89AED-783E-499E-A10F-B537A681F0C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48872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AD31-5D06-44B3-929D-0B3F6154A62A}" type="datetimeFigureOut">
              <a:rPr lang="es-MX" smtClean="0"/>
              <a:t>23/06/2012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89AED-783E-499E-A10F-B537A681F0C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7591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AD31-5D06-44B3-929D-0B3F6154A62A}" type="datetimeFigureOut">
              <a:rPr lang="es-MX" smtClean="0"/>
              <a:t>23/06/2012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89AED-783E-499E-A10F-B537A681F0C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69764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AD31-5D06-44B3-929D-0B3F6154A62A}" type="datetimeFigureOut">
              <a:rPr lang="es-MX" smtClean="0"/>
              <a:t>23/06/2012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89AED-783E-499E-A10F-B537A681F0C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7023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AD31-5D06-44B3-929D-0B3F6154A62A}" type="datetimeFigureOut">
              <a:rPr lang="es-MX" smtClean="0"/>
              <a:t>23/06/2012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89AED-783E-499E-A10F-B537A681F0C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84489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AD31-5D06-44B3-929D-0B3F6154A62A}" type="datetimeFigureOut">
              <a:rPr lang="es-MX" smtClean="0"/>
              <a:t>23/06/2012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89AED-783E-499E-A10F-B537A681F0C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14125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AD31-5D06-44B3-929D-0B3F6154A62A}" type="datetimeFigureOut">
              <a:rPr lang="es-MX" smtClean="0"/>
              <a:t>23/06/2012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89AED-783E-499E-A10F-B537A681F0C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43279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AD31-5D06-44B3-929D-0B3F6154A62A}" type="datetimeFigureOut">
              <a:rPr lang="es-MX" smtClean="0"/>
              <a:t>23/06/2012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89AED-783E-499E-A10F-B537A681F0C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93358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AD31-5D06-44B3-929D-0B3F6154A62A}" type="datetimeFigureOut">
              <a:rPr lang="es-MX" smtClean="0"/>
              <a:t>23/06/2012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89AED-783E-499E-A10F-B537A681F0C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51673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AD31-5D06-44B3-929D-0B3F6154A62A}" type="datetimeFigureOut">
              <a:rPr lang="es-MX" smtClean="0"/>
              <a:t>23/06/2012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89AED-783E-499E-A10F-B537A681F0C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34410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D6AD31-5D06-44B3-929D-0B3F6154A62A}" type="datetimeFigureOut">
              <a:rPr lang="es-MX" smtClean="0"/>
              <a:t>23/06/2012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89AED-783E-499E-A10F-B537A681F0C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59976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247007"/>
            <a:ext cx="7772400" cy="1470025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Use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adverb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TIME and CAUSE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connectors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correctly</a:t>
            </a:r>
            <a:endParaRPr lang="es-MX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87624" y="4484712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es-MX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Karina Parada Castañeda</a:t>
            </a:r>
            <a:endParaRPr lang="es-MX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683568" y="90872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dirty="0" smtClean="0">
                <a:latin typeface="Arial" pitchFamily="34" charset="0"/>
                <a:cs typeface="Arial" pitchFamily="34" charset="0"/>
              </a:rPr>
              <a:t>SKILL 7:</a:t>
            </a:r>
            <a:endParaRPr lang="es-MX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3153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000" dirty="0" err="1" smtClean="0">
                <a:latin typeface="Arial" pitchFamily="34" charset="0"/>
                <a:cs typeface="Arial" pitchFamily="34" charset="0"/>
              </a:rPr>
              <a:t>Sentences</a:t>
            </a:r>
            <a:r>
              <a:rPr lang="es-MX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4000" dirty="0" err="1" smtClean="0">
                <a:latin typeface="Arial" pitchFamily="34" charset="0"/>
                <a:cs typeface="Arial" pitchFamily="34" charset="0"/>
              </a:rPr>
              <a:t>with</a:t>
            </a:r>
            <a:r>
              <a:rPr lang="es-MX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4000" dirty="0" err="1" smtClean="0">
                <a:latin typeface="Arial" pitchFamily="34" charset="0"/>
                <a:cs typeface="Arial" pitchFamily="34" charset="0"/>
              </a:rPr>
              <a:t>adverb</a:t>
            </a:r>
            <a:r>
              <a:rPr lang="es-MX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4000" dirty="0" err="1" smtClean="0">
                <a:latin typeface="Arial" pitchFamily="34" charset="0"/>
                <a:cs typeface="Arial" pitchFamily="34" charset="0"/>
              </a:rPr>
              <a:t>clauses</a:t>
            </a:r>
            <a:endParaRPr lang="es-MX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es-MX" sz="2800" dirty="0" smtClean="0">
                <a:latin typeface="Arial" pitchFamily="34" charset="0"/>
                <a:cs typeface="Arial" pitchFamily="34" charset="0"/>
              </a:rPr>
              <a:t>2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basic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patterns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endParaRPr lang="es-MX" sz="28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3846998809"/>
              </p:ext>
            </p:extLst>
          </p:nvPr>
        </p:nvGraphicFramePr>
        <p:xfrm>
          <a:off x="1091952" y="1772816"/>
          <a:ext cx="708044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92506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Identifying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parts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of a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speech</a:t>
            </a:r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endParaRPr lang="es-MX" sz="2800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endParaRPr lang="es-MX" sz="2800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endParaRPr lang="es-MX" sz="2800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When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connector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comes at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beginning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of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sentence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, a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comma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is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required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s-MX" sz="28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3832244591"/>
              </p:ext>
            </p:extLst>
          </p:nvPr>
        </p:nvGraphicFramePr>
        <p:xfrm>
          <a:off x="1031776" y="301104"/>
          <a:ext cx="708044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3048000" y="2461344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ADVERB CLAUSE</a:t>
            </a:r>
            <a:endParaRPr lang="es-MX" b="1" dirty="0">
              <a:solidFill>
                <a:srgbClr val="CC0099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6 Conector recto de flecha"/>
          <p:cNvCxnSpPr/>
          <p:nvPr/>
        </p:nvCxnSpPr>
        <p:spPr>
          <a:xfrm flipH="1">
            <a:off x="2687960" y="2830676"/>
            <a:ext cx="648072" cy="422756"/>
          </a:xfrm>
          <a:prstGeom prst="straightConnector1">
            <a:avLst/>
          </a:prstGeom>
          <a:ln>
            <a:solidFill>
              <a:srgbClr val="CC0099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7 Conector recto de flecha"/>
          <p:cNvCxnSpPr/>
          <p:nvPr/>
        </p:nvCxnSpPr>
        <p:spPr>
          <a:xfrm flipV="1">
            <a:off x="3768080" y="1957288"/>
            <a:ext cx="720080" cy="504056"/>
          </a:xfrm>
          <a:prstGeom prst="straightConnector1">
            <a:avLst/>
          </a:prstGeom>
          <a:ln>
            <a:solidFill>
              <a:srgbClr val="CC0099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" name="16 Elipse"/>
          <p:cNvSpPr/>
          <p:nvPr/>
        </p:nvSpPr>
        <p:spPr>
          <a:xfrm>
            <a:off x="3275856" y="3501008"/>
            <a:ext cx="216024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39563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>
                <a:latin typeface="Arial" pitchFamily="34" charset="0"/>
                <a:cs typeface="Arial" pitchFamily="34" charset="0"/>
              </a:rPr>
              <a:t>Example</a:t>
            </a:r>
            <a:endParaRPr lang="es-MX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sz="2800" dirty="0" smtClean="0">
                <a:latin typeface="Arial" pitchFamily="34" charset="0"/>
                <a:cs typeface="Arial" pitchFamily="34" charset="0"/>
              </a:rPr>
              <a:t>__________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was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late, I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missed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appointment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>
              <a:buNone/>
            </a:pPr>
            <a:endParaRPr lang="es-MX" sz="2800" dirty="0"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lphaLcParenR"/>
            </a:pPr>
            <a:r>
              <a:rPr lang="es-MX" sz="2800" dirty="0" smtClean="0">
                <a:latin typeface="Arial" pitchFamily="34" charset="0"/>
                <a:cs typeface="Arial" pitchFamily="34" charset="0"/>
              </a:rPr>
              <a:t>I</a:t>
            </a:r>
          </a:p>
          <a:p>
            <a:pPr marL="514350" indent="-514350">
              <a:buFont typeface="+mj-lt"/>
              <a:buAutoNum type="alphaLcParenR"/>
            </a:pP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Because</a:t>
            </a:r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lphaLcParenR"/>
            </a:pP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train</a:t>
            </a:r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lphaLcParenR"/>
            </a:pP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Since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he</a:t>
            </a:r>
            <a:endParaRPr lang="es-MX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2771800" y="2226350"/>
            <a:ext cx="4320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>
                <a:latin typeface="Arial" pitchFamily="34" charset="0"/>
                <a:cs typeface="Arial" pitchFamily="34" charset="0"/>
              </a:rPr>
              <a:t>V1</a:t>
            </a:r>
            <a:endParaRPr lang="es-MX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4716016" y="2204864"/>
            <a:ext cx="4320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>
                <a:latin typeface="Arial" pitchFamily="34" charset="0"/>
                <a:cs typeface="Arial" pitchFamily="34" charset="0"/>
              </a:rPr>
              <a:t>V2</a:t>
            </a:r>
            <a:endParaRPr lang="es-MX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3995936" y="2204864"/>
            <a:ext cx="4320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>
                <a:latin typeface="Arial" pitchFamily="34" charset="0"/>
                <a:cs typeface="Arial" pitchFamily="34" charset="0"/>
              </a:rPr>
              <a:t>S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2</a:t>
            </a:r>
            <a:endParaRPr lang="es-MX" sz="16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8 Conector recto de flecha"/>
          <p:cNvCxnSpPr/>
          <p:nvPr/>
        </p:nvCxnSpPr>
        <p:spPr>
          <a:xfrm flipV="1">
            <a:off x="3707904" y="2060848"/>
            <a:ext cx="216024" cy="33477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2" name="11 Explosión 1"/>
          <p:cNvSpPr/>
          <p:nvPr/>
        </p:nvSpPr>
        <p:spPr>
          <a:xfrm>
            <a:off x="4355976" y="2348880"/>
            <a:ext cx="4392488" cy="2808312"/>
          </a:xfrm>
          <a:prstGeom prst="irregularSeal1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err="1" smtClean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We</a:t>
            </a:r>
            <a:r>
              <a:rPr lang="es-MX" b="1" dirty="0" smtClean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b="1" dirty="0" err="1" smtClean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need</a:t>
            </a:r>
            <a:r>
              <a:rPr lang="es-MX" b="1" dirty="0" smtClean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b="1" dirty="0" err="1" smtClean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subject</a:t>
            </a:r>
            <a:r>
              <a:rPr lang="es-MX" b="1" dirty="0" smtClean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1 and </a:t>
            </a:r>
            <a:r>
              <a:rPr lang="es-MX" b="1" dirty="0" err="1" smtClean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connector</a:t>
            </a:r>
            <a:endParaRPr lang="es-MX" b="1" dirty="0" smtClean="0">
              <a:ln w="17780" cmpd="sng">
                <a:noFill/>
                <a:prstDash val="solid"/>
                <a:miter lim="800000"/>
              </a:ln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12 Elipse"/>
          <p:cNvSpPr/>
          <p:nvPr/>
        </p:nvSpPr>
        <p:spPr>
          <a:xfrm>
            <a:off x="467544" y="4149080"/>
            <a:ext cx="2304256" cy="6480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78558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>
                <a:latin typeface="Arial" pitchFamily="34" charset="0"/>
                <a:cs typeface="Arial" pitchFamily="34" charset="0"/>
              </a:rPr>
              <a:t>Example</a:t>
            </a:r>
            <a:endParaRPr lang="es-MX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Since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bank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closes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in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less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than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an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hour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deposits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need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be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tallied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immediately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>
              <a:buNone/>
            </a:pPr>
            <a:endParaRPr lang="es-MX" sz="28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Is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sentence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correct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?</a:t>
            </a:r>
          </a:p>
          <a:p>
            <a:endParaRPr lang="es-MX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Estrella de 5 puntas"/>
          <p:cNvSpPr/>
          <p:nvPr/>
        </p:nvSpPr>
        <p:spPr>
          <a:xfrm>
            <a:off x="3059832" y="4221088"/>
            <a:ext cx="3096344" cy="2304256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Yes! </a:t>
            </a:r>
            <a:r>
              <a:rPr lang="es-MX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It</a:t>
            </a:r>
            <a:r>
              <a:rPr lang="es-MX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is</a:t>
            </a:r>
            <a:r>
              <a:rPr lang="es-MX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correct</a:t>
            </a:r>
            <a:r>
              <a:rPr lang="es-MX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 </a:t>
            </a:r>
            <a:endParaRPr lang="es-MX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Elipse"/>
          <p:cNvSpPr/>
          <p:nvPr/>
        </p:nvSpPr>
        <p:spPr>
          <a:xfrm>
            <a:off x="395536" y="1556792"/>
            <a:ext cx="1080120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7" name="6 Conector recto"/>
          <p:cNvCxnSpPr/>
          <p:nvPr/>
        </p:nvCxnSpPr>
        <p:spPr>
          <a:xfrm>
            <a:off x="2123728" y="2060848"/>
            <a:ext cx="792088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>
            <a:off x="611560" y="2492896"/>
            <a:ext cx="1224136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3" name="12 Conector recto"/>
          <p:cNvCxnSpPr/>
          <p:nvPr/>
        </p:nvCxnSpPr>
        <p:spPr>
          <a:xfrm>
            <a:off x="1979712" y="2492896"/>
            <a:ext cx="792088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>
            <a:off x="3059832" y="2060848"/>
            <a:ext cx="1080120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9657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141</Words>
  <Application>Microsoft Office PowerPoint</Application>
  <PresentationFormat>Presentación en pantalla (4:3)</PresentationFormat>
  <Paragraphs>39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Tema de Office</vt:lpstr>
      <vt:lpstr>Use adverb TIME and CAUSE connectors correctly</vt:lpstr>
      <vt:lpstr>Sentences with adverb clauses</vt:lpstr>
      <vt:lpstr>Presentación de PowerPoint</vt:lpstr>
      <vt:lpstr>Example</vt:lpstr>
      <vt:lpstr>Example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Use adverb TIME and CAUSE connectors correctly</dc:title>
  <dc:creator>Karina Parada C</dc:creator>
  <cp:lastModifiedBy>Karina Parada C</cp:lastModifiedBy>
  <cp:revision>9</cp:revision>
  <dcterms:created xsi:type="dcterms:W3CDTF">2012-06-23T01:39:02Z</dcterms:created>
  <dcterms:modified xsi:type="dcterms:W3CDTF">2012-06-23T15:21:14Z</dcterms:modified>
</cp:coreProperties>
</file>